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 id="258" r:id="rId4"/>
    <p:sldId id="259" r:id="rId5"/>
    <p:sldId id="260" r:id="rId6"/>
    <p:sldId id="261" r:id="rId7"/>
    <p:sldId id="262" r:id="rId8"/>
    <p:sldId id="263" r:id="rId9"/>
    <p:sldId id="264" r:id="rId10"/>
    <p:sldId id="267" r:id="rId11"/>
    <p:sldId id="276" r:id="rId12"/>
    <p:sldId id="265" r:id="rId13"/>
    <p:sldId id="278" r:id="rId14"/>
    <p:sldId id="268" r:id="rId15"/>
    <p:sldId id="279" r:id="rId16"/>
    <p:sldId id="296" r:id="rId17"/>
    <p:sldId id="269" r:id="rId18"/>
    <p:sldId id="298" r:id="rId19"/>
    <p:sldId id="280" r:id="rId20"/>
    <p:sldId id="270" r:id="rId21"/>
    <p:sldId id="271" r:id="rId22"/>
    <p:sldId id="272" r:id="rId23"/>
    <p:sldId id="273" r:id="rId24"/>
    <p:sldId id="281" r:id="rId25"/>
    <p:sldId id="274" r:id="rId26"/>
    <p:sldId id="297" r:id="rId27"/>
    <p:sldId id="282" r:id="rId28"/>
    <p:sldId id="283" r:id="rId29"/>
    <p:sldId id="284" r:id="rId30"/>
    <p:sldId id="285" r:id="rId31"/>
    <p:sldId id="301" r:id="rId32"/>
    <p:sldId id="299" r:id="rId33"/>
    <p:sldId id="291" r:id="rId34"/>
    <p:sldId id="287" r:id="rId35"/>
    <p:sldId id="294" r:id="rId36"/>
    <p:sldId id="288" r:id="rId37"/>
    <p:sldId id="295" r:id="rId38"/>
    <p:sldId id="290" r:id="rId39"/>
    <p:sldId id="293" r:id="rId40"/>
    <p:sldId id="302" r:id="rId41"/>
    <p:sldId id="303" r:id="rId4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106" autoAdjust="0"/>
  </p:normalViewPr>
  <p:slideViewPr>
    <p:cSldViewPr snapToGrid="0" snapToObjects="1">
      <p:cViewPr>
        <p:scale>
          <a:sx n="81" d="100"/>
          <a:sy n="81" d="100"/>
        </p:scale>
        <p:origin x="-1056" y="4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BA68B0D-B77F-E943-9942-E9DDD295DB9A}" type="doc">
      <dgm:prSet loTypeId="urn:microsoft.com/office/officeart/2005/8/layout/process5" loCatId="" qsTypeId="urn:microsoft.com/office/officeart/2005/8/quickstyle/simple4" qsCatId="simple" csTypeId="urn:microsoft.com/office/officeart/2005/8/colors/accent1_2" csCatId="accent1" phldr="1"/>
      <dgm:spPr/>
      <dgm:t>
        <a:bodyPr/>
        <a:lstStyle/>
        <a:p>
          <a:endParaRPr lang="en-US"/>
        </a:p>
      </dgm:t>
    </dgm:pt>
    <dgm:pt modelId="{30A3E15C-B6A5-E845-830B-34B3EC0F3953}">
      <dgm:prSet phldrT="[Text]"/>
      <dgm:spPr/>
      <dgm:t>
        <a:bodyPr/>
        <a:lstStyle/>
        <a:p>
          <a:r>
            <a:rPr lang="en-US" dirty="0" smtClean="0"/>
            <a:t>Perturbing factor</a:t>
          </a:r>
          <a:endParaRPr lang="en-US" dirty="0"/>
        </a:p>
      </dgm:t>
    </dgm:pt>
    <dgm:pt modelId="{55F69A59-E15A-B04C-9E6D-5136B50C29C1}" type="parTrans" cxnId="{D7E16685-92E4-FC43-98FF-78A669203CD2}">
      <dgm:prSet/>
      <dgm:spPr/>
      <dgm:t>
        <a:bodyPr/>
        <a:lstStyle/>
        <a:p>
          <a:endParaRPr lang="en-US"/>
        </a:p>
      </dgm:t>
    </dgm:pt>
    <dgm:pt modelId="{901A2271-AFEE-D64E-8316-7DBABA299FAF}" type="sibTrans" cxnId="{D7E16685-92E4-FC43-98FF-78A669203CD2}">
      <dgm:prSet/>
      <dgm:spPr/>
      <dgm:t>
        <a:bodyPr/>
        <a:lstStyle/>
        <a:p>
          <a:endParaRPr lang="en-US" dirty="0"/>
        </a:p>
      </dgm:t>
    </dgm:pt>
    <dgm:pt modelId="{ABFA8AB1-FBAD-AF42-9FC1-7C3073BCB9C5}">
      <dgm:prSet phldrT="[Text]"/>
      <dgm:spPr/>
      <dgm:t>
        <a:bodyPr/>
        <a:lstStyle/>
        <a:p>
          <a:r>
            <a:rPr lang="en-US" dirty="0" smtClean="0"/>
            <a:t>Stimulus: Deviation from set point</a:t>
          </a:r>
          <a:endParaRPr lang="en-US" dirty="0"/>
        </a:p>
      </dgm:t>
    </dgm:pt>
    <dgm:pt modelId="{EE2280BF-AC3D-1B40-B562-DC1421F02DBF}" type="parTrans" cxnId="{D8CDAF2A-74FB-E74F-B10F-DE7925088BE0}">
      <dgm:prSet/>
      <dgm:spPr/>
      <dgm:t>
        <a:bodyPr/>
        <a:lstStyle/>
        <a:p>
          <a:endParaRPr lang="en-US"/>
        </a:p>
      </dgm:t>
    </dgm:pt>
    <dgm:pt modelId="{3B3F40F6-DCF2-AE43-B2F6-7ADF508AED72}" type="sibTrans" cxnId="{D8CDAF2A-74FB-E74F-B10F-DE7925088BE0}">
      <dgm:prSet/>
      <dgm:spPr/>
      <dgm:t>
        <a:bodyPr/>
        <a:lstStyle/>
        <a:p>
          <a:endParaRPr lang="en-US" dirty="0"/>
        </a:p>
      </dgm:t>
    </dgm:pt>
    <dgm:pt modelId="{2FA9D74E-D946-4A4B-B0D2-5BF4D8AA5B34}">
      <dgm:prSet phldrT="[Text]"/>
      <dgm:spPr/>
      <dgm:t>
        <a:bodyPr/>
        <a:lstStyle/>
        <a:p>
          <a:r>
            <a:rPr lang="en-US" dirty="0" smtClean="0"/>
            <a:t>Sensor: Constantly monitors conditions</a:t>
          </a:r>
          <a:endParaRPr lang="en-US" dirty="0"/>
        </a:p>
      </dgm:t>
    </dgm:pt>
    <dgm:pt modelId="{7445DB5E-8CC3-1B40-B616-0B77E106AE2A}" type="parTrans" cxnId="{7F3F4C0E-6F0C-D041-850A-BB27E4DFEA06}">
      <dgm:prSet/>
      <dgm:spPr/>
      <dgm:t>
        <a:bodyPr/>
        <a:lstStyle/>
        <a:p>
          <a:endParaRPr lang="en-US"/>
        </a:p>
      </dgm:t>
    </dgm:pt>
    <dgm:pt modelId="{95FA9FCA-55D1-1440-BF5D-85381C01B389}" type="sibTrans" cxnId="{7F3F4C0E-6F0C-D041-850A-BB27E4DFEA06}">
      <dgm:prSet/>
      <dgm:spPr/>
      <dgm:t>
        <a:bodyPr/>
        <a:lstStyle/>
        <a:p>
          <a:endParaRPr lang="en-US" dirty="0"/>
        </a:p>
      </dgm:t>
    </dgm:pt>
    <dgm:pt modelId="{3AF1A890-A9DA-A441-9AA0-75E809B34D85}">
      <dgm:prSet phldrT="[Text]"/>
      <dgm:spPr/>
      <dgm:t>
        <a:bodyPr/>
        <a:lstStyle/>
        <a:p>
          <a:r>
            <a:rPr lang="en-US" dirty="0" smtClean="0"/>
            <a:t>Integrating centre: Compares conditions to set point</a:t>
          </a:r>
          <a:endParaRPr lang="en-US" dirty="0"/>
        </a:p>
      </dgm:t>
    </dgm:pt>
    <dgm:pt modelId="{D55B2DBF-D6B2-6840-BC51-CE1B30071F99}" type="parTrans" cxnId="{89F4A0E2-5CC3-BB43-B7C1-297B054F6106}">
      <dgm:prSet/>
      <dgm:spPr/>
      <dgm:t>
        <a:bodyPr/>
        <a:lstStyle/>
        <a:p>
          <a:endParaRPr lang="en-US"/>
        </a:p>
      </dgm:t>
    </dgm:pt>
    <dgm:pt modelId="{77F6C98A-FB87-E54E-8901-D5DD508DDA66}" type="sibTrans" cxnId="{89F4A0E2-5CC3-BB43-B7C1-297B054F6106}">
      <dgm:prSet/>
      <dgm:spPr/>
      <dgm:t>
        <a:bodyPr/>
        <a:lstStyle/>
        <a:p>
          <a:endParaRPr lang="en-US" dirty="0"/>
        </a:p>
      </dgm:t>
    </dgm:pt>
    <dgm:pt modelId="{450F877E-D6E9-5C46-AB0E-7681EDE9570A}">
      <dgm:prSet phldrT="[Text]"/>
      <dgm:spPr/>
      <dgm:t>
        <a:bodyPr/>
        <a:lstStyle/>
        <a:p>
          <a:r>
            <a:rPr lang="en-US" dirty="0" smtClean="0"/>
            <a:t>Effector: Causes changes to compensate for deviation</a:t>
          </a:r>
          <a:endParaRPr lang="en-US" dirty="0"/>
        </a:p>
      </dgm:t>
    </dgm:pt>
    <dgm:pt modelId="{C58A3580-EF29-B049-A171-F85482D7717D}" type="parTrans" cxnId="{DE8B0137-37D3-4145-B127-E8E4A9B1353E}">
      <dgm:prSet/>
      <dgm:spPr/>
      <dgm:t>
        <a:bodyPr/>
        <a:lstStyle/>
        <a:p>
          <a:endParaRPr lang="en-US"/>
        </a:p>
      </dgm:t>
    </dgm:pt>
    <dgm:pt modelId="{2802DE6F-4A3E-6F47-B1D2-B376F6B4A09B}" type="sibTrans" cxnId="{DE8B0137-37D3-4145-B127-E8E4A9B1353E}">
      <dgm:prSet/>
      <dgm:spPr/>
      <dgm:t>
        <a:bodyPr/>
        <a:lstStyle/>
        <a:p>
          <a:endParaRPr lang="en-US" dirty="0"/>
        </a:p>
      </dgm:t>
    </dgm:pt>
    <dgm:pt modelId="{5C8FFA31-43E1-354B-B27B-359409858E17}">
      <dgm:prSet phldrT="[Text]"/>
      <dgm:spPr/>
      <dgm:t>
        <a:bodyPr/>
        <a:lstStyle/>
        <a:p>
          <a:r>
            <a:rPr lang="en-US" dirty="0" smtClean="0"/>
            <a:t>Response: Return to set point</a:t>
          </a:r>
          <a:endParaRPr lang="en-US" dirty="0"/>
        </a:p>
      </dgm:t>
    </dgm:pt>
    <dgm:pt modelId="{6513E30D-B545-5548-86F2-36CCEA7E7CAB}" type="parTrans" cxnId="{78C2A9C8-4445-EC4D-B249-3CE07E9A367C}">
      <dgm:prSet/>
      <dgm:spPr/>
      <dgm:t>
        <a:bodyPr/>
        <a:lstStyle/>
        <a:p>
          <a:endParaRPr lang="en-US"/>
        </a:p>
      </dgm:t>
    </dgm:pt>
    <dgm:pt modelId="{19DC42A6-6150-1E40-AF64-C859C3C929A9}" type="sibTrans" cxnId="{78C2A9C8-4445-EC4D-B249-3CE07E9A367C}">
      <dgm:prSet/>
      <dgm:spPr/>
      <dgm:t>
        <a:bodyPr/>
        <a:lstStyle/>
        <a:p>
          <a:endParaRPr lang="en-US"/>
        </a:p>
      </dgm:t>
    </dgm:pt>
    <dgm:pt modelId="{4AEF5E7E-6236-0E44-BCC7-B2503669000E}" type="pres">
      <dgm:prSet presAssocID="{1BA68B0D-B77F-E943-9942-E9DDD295DB9A}" presName="diagram" presStyleCnt="0">
        <dgm:presLayoutVars>
          <dgm:dir/>
          <dgm:resizeHandles val="exact"/>
        </dgm:presLayoutVars>
      </dgm:prSet>
      <dgm:spPr/>
      <dgm:t>
        <a:bodyPr/>
        <a:lstStyle/>
        <a:p>
          <a:endParaRPr lang="en-US"/>
        </a:p>
      </dgm:t>
    </dgm:pt>
    <dgm:pt modelId="{E1E547FC-71EB-9146-922F-3111605E91DC}" type="pres">
      <dgm:prSet presAssocID="{30A3E15C-B6A5-E845-830B-34B3EC0F3953}" presName="node" presStyleLbl="node1" presStyleIdx="0" presStyleCnt="6">
        <dgm:presLayoutVars>
          <dgm:bulletEnabled val="1"/>
        </dgm:presLayoutVars>
      </dgm:prSet>
      <dgm:spPr/>
      <dgm:t>
        <a:bodyPr/>
        <a:lstStyle/>
        <a:p>
          <a:endParaRPr lang="en-US"/>
        </a:p>
      </dgm:t>
    </dgm:pt>
    <dgm:pt modelId="{F0ED37BE-1183-4B42-85DB-1C5286394099}" type="pres">
      <dgm:prSet presAssocID="{901A2271-AFEE-D64E-8316-7DBABA299FAF}" presName="sibTrans" presStyleLbl="sibTrans2D1" presStyleIdx="0" presStyleCnt="5"/>
      <dgm:spPr/>
      <dgm:t>
        <a:bodyPr/>
        <a:lstStyle/>
        <a:p>
          <a:endParaRPr lang="en-US"/>
        </a:p>
      </dgm:t>
    </dgm:pt>
    <dgm:pt modelId="{D80BC8C5-B939-2643-8B50-B4B10CA8ED13}" type="pres">
      <dgm:prSet presAssocID="{901A2271-AFEE-D64E-8316-7DBABA299FAF}" presName="connectorText" presStyleLbl="sibTrans2D1" presStyleIdx="0" presStyleCnt="5"/>
      <dgm:spPr/>
      <dgm:t>
        <a:bodyPr/>
        <a:lstStyle/>
        <a:p>
          <a:endParaRPr lang="en-US"/>
        </a:p>
      </dgm:t>
    </dgm:pt>
    <dgm:pt modelId="{B7FE6035-4881-1E4E-885B-5B0C73DA3366}" type="pres">
      <dgm:prSet presAssocID="{ABFA8AB1-FBAD-AF42-9FC1-7C3073BCB9C5}" presName="node" presStyleLbl="node1" presStyleIdx="1" presStyleCnt="6">
        <dgm:presLayoutVars>
          <dgm:bulletEnabled val="1"/>
        </dgm:presLayoutVars>
      </dgm:prSet>
      <dgm:spPr/>
      <dgm:t>
        <a:bodyPr/>
        <a:lstStyle/>
        <a:p>
          <a:endParaRPr lang="en-US"/>
        </a:p>
      </dgm:t>
    </dgm:pt>
    <dgm:pt modelId="{3595F44C-0572-3F4C-B03F-2B854B79C0F8}" type="pres">
      <dgm:prSet presAssocID="{3B3F40F6-DCF2-AE43-B2F6-7ADF508AED72}" presName="sibTrans" presStyleLbl="sibTrans2D1" presStyleIdx="1" presStyleCnt="5"/>
      <dgm:spPr/>
      <dgm:t>
        <a:bodyPr/>
        <a:lstStyle/>
        <a:p>
          <a:endParaRPr lang="en-US"/>
        </a:p>
      </dgm:t>
    </dgm:pt>
    <dgm:pt modelId="{A478358F-113E-794F-8A2A-4384DC4C348B}" type="pres">
      <dgm:prSet presAssocID="{3B3F40F6-DCF2-AE43-B2F6-7ADF508AED72}" presName="connectorText" presStyleLbl="sibTrans2D1" presStyleIdx="1" presStyleCnt="5"/>
      <dgm:spPr/>
      <dgm:t>
        <a:bodyPr/>
        <a:lstStyle/>
        <a:p>
          <a:endParaRPr lang="en-US"/>
        </a:p>
      </dgm:t>
    </dgm:pt>
    <dgm:pt modelId="{63BA04D7-B675-1545-94B7-63B50D3E8DA9}" type="pres">
      <dgm:prSet presAssocID="{2FA9D74E-D946-4A4B-B0D2-5BF4D8AA5B34}" presName="node" presStyleLbl="node1" presStyleIdx="2" presStyleCnt="6">
        <dgm:presLayoutVars>
          <dgm:bulletEnabled val="1"/>
        </dgm:presLayoutVars>
      </dgm:prSet>
      <dgm:spPr/>
      <dgm:t>
        <a:bodyPr/>
        <a:lstStyle/>
        <a:p>
          <a:endParaRPr lang="en-US"/>
        </a:p>
      </dgm:t>
    </dgm:pt>
    <dgm:pt modelId="{7ED22B4F-BFF1-914D-9F0D-C031359DE8B5}" type="pres">
      <dgm:prSet presAssocID="{95FA9FCA-55D1-1440-BF5D-85381C01B389}" presName="sibTrans" presStyleLbl="sibTrans2D1" presStyleIdx="2" presStyleCnt="5"/>
      <dgm:spPr/>
      <dgm:t>
        <a:bodyPr/>
        <a:lstStyle/>
        <a:p>
          <a:endParaRPr lang="en-US"/>
        </a:p>
      </dgm:t>
    </dgm:pt>
    <dgm:pt modelId="{B1564C6D-B003-3B4E-B9B5-FADCDA283FD1}" type="pres">
      <dgm:prSet presAssocID="{95FA9FCA-55D1-1440-BF5D-85381C01B389}" presName="connectorText" presStyleLbl="sibTrans2D1" presStyleIdx="2" presStyleCnt="5"/>
      <dgm:spPr/>
      <dgm:t>
        <a:bodyPr/>
        <a:lstStyle/>
        <a:p>
          <a:endParaRPr lang="en-US"/>
        </a:p>
      </dgm:t>
    </dgm:pt>
    <dgm:pt modelId="{593D884A-7B4C-5A40-B86C-B6FF4F77044C}" type="pres">
      <dgm:prSet presAssocID="{3AF1A890-A9DA-A441-9AA0-75E809B34D85}" presName="node" presStyleLbl="node1" presStyleIdx="3" presStyleCnt="6">
        <dgm:presLayoutVars>
          <dgm:bulletEnabled val="1"/>
        </dgm:presLayoutVars>
      </dgm:prSet>
      <dgm:spPr/>
      <dgm:t>
        <a:bodyPr/>
        <a:lstStyle/>
        <a:p>
          <a:endParaRPr lang="en-US"/>
        </a:p>
      </dgm:t>
    </dgm:pt>
    <dgm:pt modelId="{CE9DD4FA-55B9-0F49-85AB-975A16090AE5}" type="pres">
      <dgm:prSet presAssocID="{77F6C98A-FB87-E54E-8901-D5DD508DDA66}" presName="sibTrans" presStyleLbl="sibTrans2D1" presStyleIdx="3" presStyleCnt="5"/>
      <dgm:spPr/>
      <dgm:t>
        <a:bodyPr/>
        <a:lstStyle/>
        <a:p>
          <a:endParaRPr lang="en-US"/>
        </a:p>
      </dgm:t>
    </dgm:pt>
    <dgm:pt modelId="{D32AD382-639D-C84B-BDC3-2ADE3B69FA43}" type="pres">
      <dgm:prSet presAssocID="{77F6C98A-FB87-E54E-8901-D5DD508DDA66}" presName="connectorText" presStyleLbl="sibTrans2D1" presStyleIdx="3" presStyleCnt="5"/>
      <dgm:spPr/>
      <dgm:t>
        <a:bodyPr/>
        <a:lstStyle/>
        <a:p>
          <a:endParaRPr lang="en-US"/>
        </a:p>
      </dgm:t>
    </dgm:pt>
    <dgm:pt modelId="{F3F7A6BB-BAC7-AB45-9210-E72C46534E4B}" type="pres">
      <dgm:prSet presAssocID="{450F877E-D6E9-5C46-AB0E-7681EDE9570A}" presName="node" presStyleLbl="node1" presStyleIdx="4" presStyleCnt="6">
        <dgm:presLayoutVars>
          <dgm:bulletEnabled val="1"/>
        </dgm:presLayoutVars>
      </dgm:prSet>
      <dgm:spPr/>
      <dgm:t>
        <a:bodyPr/>
        <a:lstStyle/>
        <a:p>
          <a:endParaRPr lang="en-US"/>
        </a:p>
      </dgm:t>
    </dgm:pt>
    <dgm:pt modelId="{B9B36641-685B-2847-9291-33C84B0832CE}" type="pres">
      <dgm:prSet presAssocID="{2802DE6F-4A3E-6F47-B1D2-B376F6B4A09B}" presName="sibTrans" presStyleLbl="sibTrans2D1" presStyleIdx="4" presStyleCnt="5"/>
      <dgm:spPr/>
      <dgm:t>
        <a:bodyPr/>
        <a:lstStyle/>
        <a:p>
          <a:endParaRPr lang="en-US"/>
        </a:p>
      </dgm:t>
    </dgm:pt>
    <dgm:pt modelId="{594F313D-13A7-2944-B838-8F7D7952D182}" type="pres">
      <dgm:prSet presAssocID="{2802DE6F-4A3E-6F47-B1D2-B376F6B4A09B}" presName="connectorText" presStyleLbl="sibTrans2D1" presStyleIdx="4" presStyleCnt="5"/>
      <dgm:spPr/>
      <dgm:t>
        <a:bodyPr/>
        <a:lstStyle/>
        <a:p>
          <a:endParaRPr lang="en-US"/>
        </a:p>
      </dgm:t>
    </dgm:pt>
    <dgm:pt modelId="{3EA22593-82AD-6146-8163-93F41473CF7D}" type="pres">
      <dgm:prSet presAssocID="{5C8FFA31-43E1-354B-B27B-359409858E17}" presName="node" presStyleLbl="node1" presStyleIdx="5" presStyleCnt="6">
        <dgm:presLayoutVars>
          <dgm:bulletEnabled val="1"/>
        </dgm:presLayoutVars>
      </dgm:prSet>
      <dgm:spPr/>
      <dgm:t>
        <a:bodyPr/>
        <a:lstStyle/>
        <a:p>
          <a:endParaRPr lang="en-US"/>
        </a:p>
      </dgm:t>
    </dgm:pt>
  </dgm:ptLst>
  <dgm:cxnLst>
    <dgm:cxn modelId="{4FF00E58-015F-AA46-BA23-7C7AA1A8BC0A}" type="presOf" srcId="{1BA68B0D-B77F-E943-9942-E9DDD295DB9A}" destId="{4AEF5E7E-6236-0E44-BCC7-B2503669000E}" srcOrd="0" destOrd="0" presId="urn:microsoft.com/office/officeart/2005/8/layout/process5"/>
    <dgm:cxn modelId="{7F3F4C0E-6F0C-D041-850A-BB27E4DFEA06}" srcId="{1BA68B0D-B77F-E943-9942-E9DDD295DB9A}" destId="{2FA9D74E-D946-4A4B-B0D2-5BF4D8AA5B34}" srcOrd="2" destOrd="0" parTransId="{7445DB5E-8CC3-1B40-B616-0B77E106AE2A}" sibTransId="{95FA9FCA-55D1-1440-BF5D-85381C01B389}"/>
    <dgm:cxn modelId="{89F4A0E2-5CC3-BB43-B7C1-297B054F6106}" srcId="{1BA68B0D-B77F-E943-9942-E9DDD295DB9A}" destId="{3AF1A890-A9DA-A441-9AA0-75E809B34D85}" srcOrd="3" destOrd="0" parTransId="{D55B2DBF-D6B2-6840-BC51-CE1B30071F99}" sibTransId="{77F6C98A-FB87-E54E-8901-D5DD508DDA66}"/>
    <dgm:cxn modelId="{9424810C-3FDD-304A-9141-624412903719}" type="presOf" srcId="{77F6C98A-FB87-E54E-8901-D5DD508DDA66}" destId="{CE9DD4FA-55B9-0F49-85AB-975A16090AE5}" srcOrd="0" destOrd="0" presId="urn:microsoft.com/office/officeart/2005/8/layout/process5"/>
    <dgm:cxn modelId="{DF646124-557F-1846-B1EE-42EB0A6F3F42}" type="presOf" srcId="{77F6C98A-FB87-E54E-8901-D5DD508DDA66}" destId="{D32AD382-639D-C84B-BDC3-2ADE3B69FA43}" srcOrd="1" destOrd="0" presId="urn:microsoft.com/office/officeart/2005/8/layout/process5"/>
    <dgm:cxn modelId="{1DE9226E-1A7B-D043-AB89-FF07D2E90636}" type="presOf" srcId="{95FA9FCA-55D1-1440-BF5D-85381C01B389}" destId="{B1564C6D-B003-3B4E-B9B5-FADCDA283FD1}" srcOrd="1" destOrd="0" presId="urn:microsoft.com/office/officeart/2005/8/layout/process5"/>
    <dgm:cxn modelId="{3F64A8EC-0815-F54F-8E63-A703E10DA902}" type="presOf" srcId="{2FA9D74E-D946-4A4B-B0D2-5BF4D8AA5B34}" destId="{63BA04D7-B675-1545-94B7-63B50D3E8DA9}" srcOrd="0" destOrd="0" presId="urn:microsoft.com/office/officeart/2005/8/layout/process5"/>
    <dgm:cxn modelId="{D7E16685-92E4-FC43-98FF-78A669203CD2}" srcId="{1BA68B0D-B77F-E943-9942-E9DDD295DB9A}" destId="{30A3E15C-B6A5-E845-830B-34B3EC0F3953}" srcOrd="0" destOrd="0" parTransId="{55F69A59-E15A-B04C-9E6D-5136B50C29C1}" sibTransId="{901A2271-AFEE-D64E-8316-7DBABA299FAF}"/>
    <dgm:cxn modelId="{620FF00D-5B4D-B549-A640-66FAA866704D}" type="presOf" srcId="{5C8FFA31-43E1-354B-B27B-359409858E17}" destId="{3EA22593-82AD-6146-8163-93F41473CF7D}" srcOrd="0" destOrd="0" presId="urn:microsoft.com/office/officeart/2005/8/layout/process5"/>
    <dgm:cxn modelId="{E1369B10-6C6E-334A-8099-52C20352D5A2}" type="presOf" srcId="{ABFA8AB1-FBAD-AF42-9FC1-7C3073BCB9C5}" destId="{B7FE6035-4881-1E4E-885B-5B0C73DA3366}" srcOrd="0" destOrd="0" presId="urn:microsoft.com/office/officeart/2005/8/layout/process5"/>
    <dgm:cxn modelId="{794D5B29-EA25-5744-9C33-BC63736468BA}" type="presOf" srcId="{30A3E15C-B6A5-E845-830B-34B3EC0F3953}" destId="{E1E547FC-71EB-9146-922F-3111605E91DC}" srcOrd="0" destOrd="0" presId="urn:microsoft.com/office/officeart/2005/8/layout/process5"/>
    <dgm:cxn modelId="{247B019F-7B8B-3741-97B3-2601A21F2498}" type="presOf" srcId="{3B3F40F6-DCF2-AE43-B2F6-7ADF508AED72}" destId="{3595F44C-0572-3F4C-B03F-2B854B79C0F8}" srcOrd="0" destOrd="0" presId="urn:microsoft.com/office/officeart/2005/8/layout/process5"/>
    <dgm:cxn modelId="{6181678C-E371-8142-85EA-76273C1CEE07}" type="presOf" srcId="{2802DE6F-4A3E-6F47-B1D2-B376F6B4A09B}" destId="{594F313D-13A7-2944-B838-8F7D7952D182}" srcOrd="1" destOrd="0" presId="urn:microsoft.com/office/officeart/2005/8/layout/process5"/>
    <dgm:cxn modelId="{78C2A9C8-4445-EC4D-B249-3CE07E9A367C}" srcId="{1BA68B0D-B77F-E943-9942-E9DDD295DB9A}" destId="{5C8FFA31-43E1-354B-B27B-359409858E17}" srcOrd="5" destOrd="0" parTransId="{6513E30D-B545-5548-86F2-36CCEA7E7CAB}" sibTransId="{19DC42A6-6150-1E40-AF64-C859C3C929A9}"/>
    <dgm:cxn modelId="{D93EF6EF-F990-2747-8C27-295E43011183}" type="presOf" srcId="{3B3F40F6-DCF2-AE43-B2F6-7ADF508AED72}" destId="{A478358F-113E-794F-8A2A-4384DC4C348B}" srcOrd="1" destOrd="0" presId="urn:microsoft.com/office/officeart/2005/8/layout/process5"/>
    <dgm:cxn modelId="{3F2AA98A-BDC1-0449-905E-468C3F789B6D}" type="presOf" srcId="{2802DE6F-4A3E-6F47-B1D2-B376F6B4A09B}" destId="{B9B36641-685B-2847-9291-33C84B0832CE}" srcOrd="0" destOrd="0" presId="urn:microsoft.com/office/officeart/2005/8/layout/process5"/>
    <dgm:cxn modelId="{E8B09AEE-3C1B-204C-A7EB-E74DC3B9DE69}" type="presOf" srcId="{901A2271-AFEE-D64E-8316-7DBABA299FAF}" destId="{F0ED37BE-1183-4B42-85DB-1C5286394099}" srcOrd="0" destOrd="0" presId="urn:microsoft.com/office/officeart/2005/8/layout/process5"/>
    <dgm:cxn modelId="{1E96FDD6-9C43-BF43-85B8-F70234C80DA0}" type="presOf" srcId="{95FA9FCA-55D1-1440-BF5D-85381C01B389}" destId="{7ED22B4F-BFF1-914D-9F0D-C031359DE8B5}" srcOrd="0" destOrd="0" presId="urn:microsoft.com/office/officeart/2005/8/layout/process5"/>
    <dgm:cxn modelId="{3FAA9034-DDF8-8144-8B3A-0AD97E7E7EBC}" type="presOf" srcId="{3AF1A890-A9DA-A441-9AA0-75E809B34D85}" destId="{593D884A-7B4C-5A40-B86C-B6FF4F77044C}" srcOrd="0" destOrd="0" presId="urn:microsoft.com/office/officeart/2005/8/layout/process5"/>
    <dgm:cxn modelId="{A4D4D2DF-4817-5148-B9D6-F2EDB5D26BD9}" type="presOf" srcId="{901A2271-AFEE-D64E-8316-7DBABA299FAF}" destId="{D80BC8C5-B939-2643-8B50-B4B10CA8ED13}" srcOrd="1" destOrd="0" presId="urn:microsoft.com/office/officeart/2005/8/layout/process5"/>
    <dgm:cxn modelId="{D8CDAF2A-74FB-E74F-B10F-DE7925088BE0}" srcId="{1BA68B0D-B77F-E943-9942-E9DDD295DB9A}" destId="{ABFA8AB1-FBAD-AF42-9FC1-7C3073BCB9C5}" srcOrd="1" destOrd="0" parTransId="{EE2280BF-AC3D-1B40-B562-DC1421F02DBF}" sibTransId="{3B3F40F6-DCF2-AE43-B2F6-7ADF508AED72}"/>
    <dgm:cxn modelId="{DE8B0137-37D3-4145-B127-E8E4A9B1353E}" srcId="{1BA68B0D-B77F-E943-9942-E9DDD295DB9A}" destId="{450F877E-D6E9-5C46-AB0E-7681EDE9570A}" srcOrd="4" destOrd="0" parTransId="{C58A3580-EF29-B049-A171-F85482D7717D}" sibTransId="{2802DE6F-4A3E-6F47-B1D2-B376F6B4A09B}"/>
    <dgm:cxn modelId="{3FE158F9-56EC-9647-A415-FCE7BA28F99B}" type="presOf" srcId="{450F877E-D6E9-5C46-AB0E-7681EDE9570A}" destId="{F3F7A6BB-BAC7-AB45-9210-E72C46534E4B}" srcOrd="0" destOrd="0" presId="urn:microsoft.com/office/officeart/2005/8/layout/process5"/>
    <dgm:cxn modelId="{3D91AC5C-6B14-6646-8CEF-454600ABBA81}" type="presParOf" srcId="{4AEF5E7E-6236-0E44-BCC7-B2503669000E}" destId="{E1E547FC-71EB-9146-922F-3111605E91DC}" srcOrd="0" destOrd="0" presId="urn:microsoft.com/office/officeart/2005/8/layout/process5"/>
    <dgm:cxn modelId="{474F86BB-36DC-DD4D-A76F-35FDA12F72BE}" type="presParOf" srcId="{4AEF5E7E-6236-0E44-BCC7-B2503669000E}" destId="{F0ED37BE-1183-4B42-85DB-1C5286394099}" srcOrd="1" destOrd="0" presId="urn:microsoft.com/office/officeart/2005/8/layout/process5"/>
    <dgm:cxn modelId="{ADC67B7B-77D6-434F-8A72-DD6FADB179DA}" type="presParOf" srcId="{F0ED37BE-1183-4B42-85DB-1C5286394099}" destId="{D80BC8C5-B939-2643-8B50-B4B10CA8ED13}" srcOrd="0" destOrd="0" presId="urn:microsoft.com/office/officeart/2005/8/layout/process5"/>
    <dgm:cxn modelId="{9ED90C4E-E8EE-1241-9BF1-C2A955E66627}" type="presParOf" srcId="{4AEF5E7E-6236-0E44-BCC7-B2503669000E}" destId="{B7FE6035-4881-1E4E-885B-5B0C73DA3366}" srcOrd="2" destOrd="0" presId="urn:microsoft.com/office/officeart/2005/8/layout/process5"/>
    <dgm:cxn modelId="{2AAF24DF-BC44-DC42-BB32-5CB4F9A25082}" type="presParOf" srcId="{4AEF5E7E-6236-0E44-BCC7-B2503669000E}" destId="{3595F44C-0572-3F4C-B03F-2B854B79C0F8}" srcOrd="3" destOrd="0" presId="urn:microsoft.com/office/officeart/2005/8/layout/process5"/>
    <dgm:cxn modelId="{E18B2F3F-30EE-8341-BD90-8D62FEC6456D}" type="presParOf" srcId="{3595F44C-0572-3F4C-B03F-2B854B79C0F8}" destId="{A478358F-113E-794F-8A2A-4384DC4C348B}" srcOrd="0" destOrd="0" presId="urn:microsoft.com/office/officeart/2005/8/layout/process5"/>
    <dgm:cxn modelId="{D80695D3-BDA7-2F4B-AFD1-3D67254E9D24}" type="presParOf" srcId="{4AEF5E7E-6236-0E44-BCC7-B2503669000E}" destId="{63BA04D7-B675-1545-94B7-63B50D3E8DA9}" srcOrd="4" destOrd="0" presId="urn:microsoft.com/office/officeart/2005/8/layout/process5"/>
    <dgm:cxn modelId="{AAF3767C-1E12-6647-9B09-2EB0D9B65A5D}" type="presParOf" srcId="{4AEF5E7E-6236-0E44-BCC7-B2503669000E}" destId="{7ED22B4F-BFF1-914D-9F0D-C031359DE8B5}" srcOrd="5" destOrd="0" presId="urn:microsoft.com/office/officeart/2005/8/layout/process5"/>
    <dgm:cxn modelId="{070F56A1-2A87-C144-8ADB-91AC7F0580CD}" type="presParOf" srcId="{7ED22B4F-BFF1-914D-9F0D-C031359DE8B5}" destId="{B1564C6D-B003-3B4E-B9B5-FADCDA283FD1}" srcOrd="0" destOrd="0" presId="urn:microsoft.com/office/officeart/2005/8/layout/process5"/>
    <dgm:cxn modelId="{10F70685-21E2-D34D-9689-3636D0AF881E}" type="presParOf" srcId="{4AEF5E7E-6236-0E44-BCC7-B2503669000E}" destId="{593D884A-7B4C-5A40-B86C-B6FF4F77044C}" srcOrd="6" destOrd="0" presId="urn:microsoft.com/office/officeart/2005/8/layout/process5"/>
    <dgm:cxn modelId="{FD686D5F-9190-934A-9091-847203941C53}" type="presParOf" srcId="{4AEF5E7E-6236-0E44-BCC7-B2503669000E}" destId="{CE9DD4FA-55B9-0F49-85AB-975A16090AE5}" srcOrd="7" destOrd="0" presId="urn:microsoft.com/office/officeart/2005/8/layout/process5"/>
    <dgm:cxn modelId="{AA3F810B-B899-3444-B4E2-C1164C6EA0C4}" type="presParOf" srcId="{CE9DD4FA-55B9-0F49-85AB-975A16090AE5}" destId="{D32AD382-639D-C84B-BDC3-2ADE3B69FA43}" srcOrd="0" destOrd="0" presId="urn:microsoft.com/office/officeart/2005/8/layout/process5"/>
    <dgm:cxn modelId="{C99BCDDE-42A8-474D-9E8F-9E9A63191786}" type="presParOf" srcId="{4AEF5E7E-6236-0E44-BCC7-B2503669000E}" destId="{F3F7A6BB-BAC7-AB45-9210-E72C46534E4B}" srcOrd="8" destOrd="0" presId="urn:microsoft.com/office/officeart/2005/8/layout/process5"/>
    <dgm:cxn modelId="{12287CBA-7944-3142-99FB-ADBAACEDFD95}" type="presParOf" srcId="{4AEF5E7E-6236-0E44-BCC7-B2503669000E}" destId="{B9B36641-685B-2847-9291-33C84B0832CE}" srcOrd="9" destOrd="0" presId="urn:microsoft.com/office/officeart/2005/8/layout/process5"/>
    <dgm:cxn modelId="{5B7400A0-1C6A-5F46-B1E9-6865791CD027}" type="presParOf" srcId="{B9B36641-685B-2847-9291-33C84B0832CE}" destId="{594F313D-13A7-2944-B838-8F7D7952D182}" srcOrd="0" destOrd="0" presId="urn:microsoft.com/office/officeart/2005/8/layout/process5"/>
    <dgm:cxn modelId="{EFC94C34-82FA-9740-991B-8F39F70DA870}" type="presParOf" srcId="{4AEF5E7E-6236-0E44-BCC7-B2503669000E}" destId="{3EA22593-82AD-6146-8163-93F41473CF7D}" srcOrd="10"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 name="Picture 7" descr="TitleSlideOverlay.png"/>
          <p:cNvPicPr>
            <a:picLocks noChangeAspect="1"/>
          </p:cNvPicPr>
          <p:nvPr/>
        </p:nvPicPr>
        <p:blipFill>
          <a:blip r:embed="rId2"/>
          <a:stretch>
            <a:fillRect/>
          </a:stretch>
        </p:blipFill>
        <p:spPr>
          <a:xfrm>
            <a:off x="0" y="0"/>
            <a:ext cx="9144000" cy="6858000"/>
          </a:xfrm>
          <a:prstGeom prst="rect">
            <a:avLst/>
          </a:prstGeom>
          <a:ln>
            <a:noFill/>
          </a:ln>
        </p:spPr>
      </p:pic>
      <p:grpSp>
        <p:nvGrpSpPr>
          <p:cNvPr id="53" name="Group 52"/>
          <p:cNvGrpSpPr/>
          <p:nvPr/>
        </p:nvGrpSpPr>
        <p:grpSpPr>
          <a:xfrm>
            <a:off x="103644" y="1997845"/>
            <a:ext cx="9264100" cy="3669157"/>
            <a:chOff x="103644" y="1997845"/>
            <a:chExt cx="9264100" cy="3669157"/>
          </a:xfrm>
        </p:grpSpPr>
        <p:sp>
          <p:nvSpPr>
            <p:cNvPr id="21" name="Freeform 20"/>
            <p:cNvSpPr/>
            <p:nvPr/>
          </p:nvSpPr>
          <p:spPr>
            <a:xfrm rot="15669120">
              <a:off x="3703491" y="-842257"/>
              <a:ext cx="2064406" cy="9264100"/>
            </a:xfrm>
            <a:custGeom>
              <a:avLst/>
              <a:gdLst>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1503 w 2209695"/>
                <a:gd name="connsiteY10" fmla="*/ 8780893 h 9154402"/>
                <a:gd name="connsiteX11" fmla="*/ 0 w 2209695"/>
                <a:gd name="connsiteY11" fmla="*/ 1104848 h 9154402"/>
                <a:gd name="connsiteX12" fmla="*/ 323604 w 2209695"/>
                <a:gd name="connsiteY12" fmla="*/ 323603 h 9154402"/>
                <a:gd name="connsiteX13" fmla="*/ 1104850 w 2209695"/>
                <a:gd name="connsiteY13" fmla="*/ 2 h 9154402"/>
                <a:gd name="connsiteX14" fmla="*/ 1104848 w 2209695"/>
                <a:gd name="connsiteY14"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1503 w 2209695"/>
                <a:gd name="connsiteY9" fmla="*/ 8780893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1503 w 2209695"/>
                <a:gd name="connsiteY8" fmla="*/ 8780893 h 9154402"/>
                <a:gd name="connsiteX9" fmla="*/ 0 w 2209695"/>
                <a:gd name="connsiteY9" fmla="*/ 1104848 h 9154402"/>
                <a:gd name="connsiteX10" fmla="*/ 323604 w 2209695"/>
                <a:gd name="connsiteY10" fmla="*/ 323603 h 9154402"/>
                <a:gd name="connsiteX11" fmla="*/ 1104850 w 2209695"/>
                <a:gd name="connsiteY11" fmla="*/ 2 h 9154402"/>
                <a:gd name="connsiteX12" fmla="*/ 1104848 w 2209695"/>
                <a:gd name="connsiteY12" fmla="*/ 0 h 9154402"/>
                <a:gd name="connsiteX0" fmla="*/ 1144487 w 2249334"/>
                <a:gd name="connsiteY0" fmla="*/ 0 h 9154755"/>
                <a:gd name="connsiteX1" fmla="*/ 1144487 w 2249334"/>
                <a:gd name="connsiteY1" fmla="*/ 0 h 9154755"/>
                <a:gd name="connsiteX2" fmla="*/ 1925732 w 2249334"/>
                <a:gd name="connsiteY2" fmla="*/ 323604 h 9154755"/>
                <a:gd name="connsiteX3" fmla="*/ 2249333 w 2249334"/>
                <a:gd name="connsiteY3" fmla="*/ 1104850 h 9154755"/>
                <a:gd name="connsiteX4" fmla="*/ 2249334 w 2249334"/>
                <a:gd name="connsiteY4" fmla="*/ 9154402 h 9154755"/>
                <a:gd name="connsiteX5" fmla="*/ 2249334 w 2249334"/>
                <a:gd name="connsiteY5" fmla="*/ 9154402 h 9154755"/>
                <a:gd name="connsiteX6" fmla="*/ 2249334 w 2249334"/>
                <a:gd name="connsiteY6" fmla="*/ 9154402 h 9154755"/>
                <a:gd name="connsiteX7" fmla="*/ 0 w 2249334"/>
                <a:gd name="connsiteY7" fmla="*/ 9154755 h 9154755"/>
                <a:gd name="connsiteX8" fmla="*/ 41142 w 2249334"/>
                <a:gd name="connsiteY8" fmla="*/ 8780893 h 9154755"/>
                <a:gd name="connsiteX9" fmla="*/ 39639 w 2249334"/>
                <a:gd name="connsiteY9" fmla="*/ 1104848 h 9154755"/>
                <a:gd name="connsiteX10" fmla="*/ 363243 w 2249334"/>
                <a:gd name="connsiteY10" fmla="*/ 323603 h 9154755"/>
                <a:gd name="connsiteX11" fmla="*/ 1144489 w 2249334"/>
                <a:gd name="connsiteY11" fmla="*/ 2 h 9154755"/>
                <a:gd name="connsiteX12" fmla="*/ 1144487 w 2249334"/>
                <a:gd name="connsiteY12" fmla="*/ 0 h 9154755"/>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1503 w 2209695"/>
                <a:gd name="connsiteY7" fmla="*/ 8780893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37157 w 2209695"/>
                <a:gd name="connsiteY7" fmla="*/ 8792966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37157 w 2301135"/>
                <a:gd name="connsiteY0" fmla="*/ 8792966 h 9245842"/>
                <a:gd name="connsiteX1" fmla="*/ 0 w 2301135"/>
                <a:gd name="connsiteY1" fmla="*/ 1104848 h 9245842"/>
                <a:gd name="connsiteX2" fmla="*/ 323604 w 2301135"/>
                <a:gd name="connsiteY2" fmla="*/ 323603 h 9245842"/>
                <a:gd name="connsiteX3" fmla="*/ 1104850 w 2301135"/>
                <a:gd name="connsiteY3" fmla="*/ 2 h 9245842"/>
                <a:gd name="connsiteX4" fmla="*/ 1104848 w 2301135"/>
                <a:gd name="connsiteY4" fmla="*/ 0 h 9245842"/>
                <a:gd name="connsiteX5" fmla="*/ 1104848 w 2301135"/>
                <a:gd name="connsiteY5" fmla="*/ 0 h 9245842"/>
                <a:gd name="connsiteX6" fmla="*/ 1886093 w 2301135"/>
                <a:gd name="connsiteY6" fmla="*/ 323604 h 9245842"/>
                <a:gd name="connsiteX7" fmla="*/ 2209694 w 2301135"/>
                <a:gd name="connsiteY7" fmla="*/ 1104850 h 9245842"/>
                <a:gd name="connsiteX8" fmla="*/ 2209695 w 2301135"/>
                <a:gd name="connsiteY8" fmla="*/ 9154402 h 9245842"/>
                <a:gd name="connsiteX9" fmla="*/ 2209695 w 2301135"/>
                <a:gd name="connsiteY9" fmla="*/ 9154402 h 9245842"/>
                <a:gd name="connsiteX10" fmla="*/ 2301135 w 2301135"/>
                <a:gd name="connsiteY10" fmla="*/ 9245842 h 9245842"/>
                <a:gd name="connsiteX0" fmla="*/ 37157 w 2209695"/>
                <a:gd name="connsiteY0" fmla="*/ 8792966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93577 w 2209695"/>
                <a:gd name="connsiteY0" fmla="*/ 881178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93577 w 2209695"/>
                <a:gd name="connsiteY0" fmla="*/ 881178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67397 w 2209695"/>
                <a:gd name="connsiteY0" fmla="*/ 8829966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9695" h="9154402">
                  <a:moveTo>
                    <a:pt x="67397" y="8829966"/>
                  </a:moveTo>
                  <a:lnTo>
                    <a:pt x="0" y="1104848"/>
                  </a:lnTo>
                  <a:cubicBezTo>
                    <a:pt x="0" y="811824"/>
                    <a:pt x="116404" y="530802"/>
                    <a:pt x="323604" y="323603"/>
                  </a:cubicBezTo>
                  <a:cubicBezTo>
                    <a:pt x="530804" y="116404"/>
                    <a:pt x="811826" y="1"/>
                    <a:pt x="1104850" y="2"/>
                  </a:cubicBezTo>
                  <a:lnTo>
                    <a:pt x="1104848" y="0"/>
                  </a:lnTo>
                  <a:lnTo>
                    <a:pt x="1104848" y="0"/>
                  </a:lnTo>
                  <a:cubicBezTo>
                    <a:pt x="1397872" y="0"/>
                    <a:pt x="1678894" y="116404"/>
                    <a:pt x="1886093" y="323604"/>
                  </a:cubicBezTo>
                  <a:cubicBezTo>
                    <a:pt x="2093292" y="530804"/>
                    <a:pt x="2209695" y="811826"/>
                    <a:pt x="2209694" y="1104850"/>
                  </a:cubicBezTo>
                  <a:cubicBezTo>
                    <a:pt x="2209694" y="3788034"/>
                    <a:pt x="2209695" y="6471218"/>
                    <a:pt x="2209695" y="9154402"/>
                  </a:cubicBezTo>
                  <a:lnTo>
                    <a:pt x="2209695" y="9154402"/>
                  </a:lnTo>
                </a:path>
              </a:pathLst>
            </a:custGeom>
            <a:solidFill>
              <a:srgbClr val="073779">
                <a:alpha val="80000"/>
              </a:srgbClr>
            </a:solidFill>
            <a:ln w="25400">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3" name="Freeform 22"/>
            <p:cNvSpPr/>
            <p:nvPr/>
          </p:nvSpPr>
          <p:spPr>
            <a:xfrm rot="15660000">
              <a:off x="5179560" y="1579153"/>
              <a:ext cx="1040884" cy="7134813"/>
            </a:xfrm>
            <a:custGeom>
              <a:avLst/>
              <a:gdLst>
                <a:gd name="connsiteX0" fmla="*/ 498324 w 996648"/>
                <a:gd name="connsiteY0" fmla="*/ 0 h 6971904"/>
                <a:gd name="connsiteX1" fmla="*/ 498324 w 996648"/>
                <a:gd name="connsiteY1" fmla="*/ 0 h 6971904"/>
                <a:gd name="connsiteX2" fmla="*/ 850692 w 996648"/>
                <a:gd name="connsiteY2" fmla="*/ 145956 h 6971904"/>
                <a:gd name="connsiteX3" fmla="*/ 996647 w 996648"/>
                <a:gd name="connsiteY3" fmla="*/ 498325 h 6971904"/>
                <a:gd name="connsiteX4" fmla="*/ 996648 w 996648"/>
                <a:gd name="connsiteY4" fmla="*/ 6971904 h 6971904"/>
                <a:gd name="connsiteX5" fmla="*/ 996648 w 996648"/>
                <a:gd name="connsiteY5" fmla="*/ 6971904 h 6971904"/>
                <a:gd name="connsiteX6" fmla="*/ 996648 w 996648"/>
                <a:gd name="connsiteY6" fmla="*/ 6971904 h 6971904"/>
                <a:gd name="connsiteX7" fmla="*/ 0 w 996648"/>
                <a:gd name="connsiteY7" fmla="*/ 6971904 h 6971904"/>
                <a:gd name="connsiteX8" fmla="*/ 0 w 996648"/>
                <a:gd name="connsiteY8" fmla="*/ 6971904 h 6971904"/>
                <a:gd name="connsiteX9" fmla="*/ 0 w 996648"/>
                <a:gd name="connsiteY9" fmla="*/ 6971904 h 6971904"/>
                <a:gd name="connsiteX10" fmla="*/ 0 w 996648"/>
                <a:gd name="connsiteY10" fmla="*/ 498324 h 6971904"/>
                <a:gd name="connsiteX11" fmla="*/ 145956 w 996648"/>
                <a:gd name="connsiteY11" fmla="*/ 145956 h 6971904"/>
                <a:gd name="connsiteX12" fmla="*/ 498325 w 996648"/>
                <a:gd name="connsiteY12" fmla="*/ 1 h 6971904"/>
                <a:gd name="connsiteX13" fmla="*/ 498324 w 996648"/>
                <a:gd name="connsiteY13" fmla="*/ 0 h 6971904"/>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996648 w 1051569"/>
                <a:gd name="connsiteY4" fmla="*/ 6971904 h 7134903"/>
                <a:gd name="connsiteX5" fmla="*/ 996648 w 1051569"/>
                <a:gd name="connsiteY5" fmla="*/ 6971904 h 7134903"/>
                <a:gd name="connsiteX6" fmla="*/ 1051569 w 1051569"/>
                <a:gd name="connsiteY6" fmla="*/ 7134903 h 7134903"/>
                <a:gd name="connsiteX7" fmla="*/ 0 w 1051569"/>
                <a:gd name="connsiteY7" fmla="*/ 6971904 h 7134903"/>
                <a:gd name="connsiteX8" fmla="*/ 0 w 1051569"/>
                <a:gd name="connsiteY8" fmla="*/ 6971904 h 7134903"/>
                <a:gd name="connsiteX9" fmla="*/ 0 w 1051569"/>
                <a:gd name="connsiteY9" fmla="*/ 6971904 h 7134903"/>
                <a:gd name="connsiteX10" fmla="*/ 0 w 1051569"/>
                <a:gd name="connsiteY10" fmla="*/ 498324 h 7134903"/>
                <a:gd name="connsiteX11" fmla="*/ 145956 w 1051569"/>
                <a:gd name="connsiteY11" fmla="*/ 145956 h 7134903"/>
                <a:gd name="connsiteX12" fmla="*/ 498325 w 1051569"/>
                <a:gd name="connsiteY12" fmla="*/ 1 h 7134903"/>
                <a:gd name="connsiteX13" fmla="*/ 498324 w 1051569"/>
                <a:gd name="connsiteY13" fmla="*/ 0 h 7134903"/>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996648 w 1051569"/>
                <a:gd name="connsiteY4" fmla="*/ 6971904 h 7134903"/>
                <a:gd name="connsiteX5" fmla="*/ 1051569 w 1051569"/>
                <a:gd name="connsiteY5" fmla="*/ 7134903 h 7134903"/>
                <a:gd name="connsiteX6" fmla="*/ 0 w 1051569"/>
                <a:gd name="connsiteY6" fmla="*/ 6971904 h 7134903"/>
                <a:gd name="connsiteX7" fmla="*/ 0 w 1051569"/>
                <a:gd name="connsiteY7" fmla="*/ 6971904 h 7134903"/>
                <a:gd name="connsiteX8" fmla="*/ 0 w 1051569"/>
                <a:gd name="connsiteY8" fmla="*/ 6971904 h 7134903"/>
                <a:gd name="connsiteX9" fmla="*/ 0 w 1051569"/>
                <a:gd name="connsiteY9" fmla="*/ 498324 h 7134903"/>
                <a:gd name="connsiteX10" fmla="*/ 145956 w 1051569"/>
                <a:gd name="connsiteY10" fmla="*/ 145956 h 7134903"/>
                <a:gd name="connsiteX11" fmla="*/ 498325 w 1051569"/>
                <a:gd name="connsiteY11" fmla="*/ 1 h 7134903"/>
                <a:gd name="connsiteX12" fmla="*/ 498324 w 1051569"/>
                <a:gd name="connsiteY12" fmla="*/ 0 h 7134903"/>
                <a:gd name="connsiteX0" fmla="*/ 498324 w 1217677"/>
                <a:gd name="connsiteY0" fmla="*/ 0 h 7134903"/>
                <a:gd name="connsiteX1" fmla="*/ 498324 w 1217677"/>
                <a:gd name="connsiteY1" fmla="*/ 0 h 7134903"/>
                <a:gd name="connsiteX2" fmla="*/ 850692 w 1217677"/>
                <a:gd name="connsiteY2" fmla="*/ 145956 h 7134903"/>
                <a:gd name="connsiteX3" fmla="*/ 996647 w 1217677"/>
                <a:gd name="connsiteY3" fmla="*/ 498325 h 7134903"/>
                <a:gd name="connsiteX4" fmla="*/ 1051569 w 1217677"/>
                <a:gd name="connsiteY4" fmla="*/ 7134903 h 7134903"/>
                <a:gd name="connsiteX5" fmla="*/ 0 w 1217677"/>
                <a:gd name="connsiteY5" fmla="*/ 6971904 h 7134903"/>
                <a:gd name="connsiteX6" fmla="*/ 0 w 1217677"/>
                <a:gd name="connsiteY6" fmla="*/ 6971904 h 7134903"/>
                <a:gd name="connsiteX7" fmla="*/ 0 w 1217677"/>
                <a:gd name="connsiteY7" fmla="*/ 6971904 h 7134903"/>
                <a:gd name="connsiteX8" fmla="*/ 0 w 1217677"/>
                <a:gd name="connsiteY8" fmla="*/ 498324 h 7134903"/>
                <a:gd name="connsiteX9" fmla="*/ 145956 w 1217677"/>
                <a:gd name="connsiteY9" fmla="*/ 145956 h 7134903"/>
                <a:gd name="connsiteX10" fmla="*/ 498325 w 1217677"/>
                <a:gd name="connsiteY10" fmla="*/ 1 h 7134903"/>
                <a:gd name="connsiteX11" fmla="*/ 498324 w 1217677"/>
                <a:gd name="connsiteY11" fmla="*/ 0 h 7134903"/>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1051569 w 1051569"/>
                <a:gd name="connsiteY4" fmla="*/ 7134903 h 7134903"/>
                <a:gd name="connsiteX5" fmla="*/ 0 w 1051569"/>
                <a:gd name="connsiteY5" fmla="*/ 6971904 h 7134903"/>
                <a:gd name="connsiteX6" fmla="*/ 0 w 1051569"/>
                <a:gd name="connsiteY6" fmla="*/ 6971904 h 7134903"/>
                <a:gd name="connsiteX7" fmla="*/ 0 w 1051569"/>
                <a:gd name="connsiteY7" fmla="*/ 6971904 h 7134903"/>
                <a:gd name="connsiteX8" fmla="*/ 0 w 1051569"/>
                <a:gd name="connsiteY8" fmla="*/ 498324 h 7134903"/>
                <a:gd name="connsiteX9" fmla="*/ 145956 w 1051569"/>
                <a:gd name="connsiteY9" fmla="*/ 145956 h 7134903"/>
                <a:gd name="connsiteX10" fmla="*/ 498325 w 1051569"/>
                <a:gd name="connsiteY10" fmla="*/ 1 h 7134903"/>
                <a:gd name="connsiteX11" fmla="*/ 498324 w 1051569"/>
                <a:gd name="connsiteY11" fmla="*/ 0 h 7134903"/>
                <a:gd name="connsiteX0" fmla="*/ 0 w 1143009"/>
                <a:gd name="connsiteY0" fmla="*/ 6971904 h 7226343"/>
                <a:gd name="connsiteX1" fmla="*/ 0 w 1143009"/>
                <a:gd name="connsiteY1" fmla="*/ 6971904 h 7226343"/>
                <a:gd name="connsiteX2" fmla="*/ 0 w 1143009"/>
                <a:gd name="connsiteY2" fmla="*/ 6971904 h 7226343"/>
                <a:gd name="connsiteX3" fmla="*/ 0 w 1143009"/>
                <a:gd name="connsiteY3" fmla="*/ 498324 h 7226343"/>
                <a:gd name="connsiteX4" fmla="*/ 145956 w 1143009"/>
                <a:gd name="connsiteY4" fmla="*/ 145956 h 7226343"/>
                <a:gd name="connsiteX5" fmla="*/ 498325 w 1143009"/>
                <a:gd name="connsiteY5" fmla="*/ 1 h 7226343"/>
                <a:gd name="connsiteX6" fmla="*/ 498324 w 1143009"/>
                <a:gd name="connsiteY6" fmla="*/ 0 h 7226343"/>
                <a:gd name="connsiteX7" fmla="*/ 498324 w 1143009"/>
                <a:gd name="connsiteY7" fmla="*/ 0 h 7226343"/>
                <a:gd name="connsiteX8" fmla="*/ 850692 w 1143009"/>
                <a:gd name="connsiteY8" fmla="*/ 145956 h 7226343"/>
                <a:gd name="connsiteX9" fmla="*/ 996647 w 1143009"/>
                <a:gd name="connsiteY9" fmla="*/ 498325 h 7226343"/>
                <a:gd name="connsiteX10" fmla="*/ 1143009 w 1143009"/>
                <a:gd name="connsiteY10" fmla="*/ 7226343 h 7226343"/>
                <a:gd name="connsiteX0" fmla="*/ 0 w 1095577"/>
                <a:gd name="connsiteY0" fmla="*/ 6971904 h 7197301"/>
                <a:gd name="connsiteX1" fmla="*/ 0 w 1095577"/>
                <a:gd name="connsiteY1" fmla="*/ 6971904 h 7197301"/>
                <a:gd name="connsiteX2" fmla="*/ 0 w 1095577"/>
                <a:gd name="connsiteY2" fmla="*/ 6971904 h 7197301"/>
                <a:gd name="connsiteX3" fmla="*/ 0 w 1095577"/>
                <a:gd name="connsiteY3" fmla="*/ 498324 h 7197301"/>
                <a:gd name="connsiteX4" fmla="*/ 145956 w 1095577"/>
                <a:gd name="connsiteY4" fmla="*/ 145956 h 7197301"/>
                <a:gd name="connsiteX5" fmla="*/ 498325 w 1095577"/>
                <a:gd name="connsiteY5" fmla="*/ 1 h 7197301"/>
                <a:gd name="connsiteX6" fmla="*/ 498324 w 1095577"/>
                <a:gd name="connsiteY6" fmla="*/ 0 h 7197301"/>
                <a:gd name="connsiteX7" fmla="*/ 498324 w 1095577"/>
                <a:gd name="connsiteY7" fmla="*/ 0 h 7197301"/>
                <a:gd name="connsiteX8" fmla="*/ 850692 w 1095577"/>
                <a:gd name="connsiteY8" fmla="*/ 145956 h 7197301"/>
                <a:gd name="connsiteX9" fmla="*/ 996647 w 1095577"/>
                <a:gd name="connsiteY9" fmla="*/ 498325 h 7197301"/>
                <a:gd name="connsiteX10" fmla="*/ 1095577 w 1095577"/>
                <a:gd name="connsiteY10" fmla="*/ 7197301 h 7197301"/>
                <a:gd name="connsiteX0" fmla="*/ 0 w 1045874"/>
                <a:gd name="connsiteY0" fmla="*/ 6971904 h 7103308"/>
                <a:gd name="connsiteX1" fmla="*/ 0 w 1045874"/>
                <a:gd name="connsiteY1" fmla="*/ 6971904 h 7103308"/>
                <a:gd name="connsiteX2" fmla="*/ 0 w 1045874"/>
                <a:gd name="connsiteY2" fmla="*/ 6971904 h 7103308"/>
                <a:gd name="connsiteX3" fmla="*/ 0 w 1045874"/>
                <a:gd name="connsiteY3" fmla="*/ 498324 h 7103308"/>
                <a:gd name="connsiteX4" fmla="*/ 145956 w 1045874"/>
                <a:gd name="connsiteY4" fmla="*/ 145956 h 7103308"/>
                <a:gd name="connsiteX5" fmla="*/ 498325 w 1045874"/>
                <a:gd name="connsiteY5" fmla="*/ 1 h 7103308"/>
                <a:gd name="connsiteX6" fmla="*/ 498324 w 1045874"/>
                <a:gd name="connsiteY6" fmla="*/ 0 h 7103308"/>
                <a:gd name="connsiteX7" fmla="*/ 498324 w 1045874"/>
                <a:gd name="connsiteY7" fmla="*/ 0 h 7103308"/>
                <a:gd name="connsiteX8" fmla="*/ 850692 w 1045874"/>
                <a:gd name="connsiteY8" fmla="*/ 145956 h 7103308"/>
                <a:gd name="connsiteX9" fmla="*/ 996647 w 1045874"/>
                <a:gd name="connsiteY9" fmla="*/ 498325 h 7103308"/>
                <a:gd name="connsiteX10" fmla="*/ 1045874 w 1045874"/>
                <a:gd name="connsiteY10" fmla="*/ 7103308 h 7103308"/>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0884" h="7134813">
                  <a:moveTo>
                    <a:pt x="0" y="6971904"/>
                  </a:moveTo>
                  <a:lnTo>
                    <a:pt x="0" y="6971904"/>
                  </a:lnTo>
                  <a:lnTo>
                    <a:pt x="0" y="6971904"/>
                  </a:lnTo>
                  <a:lnTo>
                    <a:pt x="0" y="498324"/>
                  </a:lnTo>
                  <a:cubicBezTo>
                    <a:pt x="0" y="366160"/>
                    <a:pt x="52502" y="239410"/>
                    <a:pt x="145956" y="145956"/>
                  </a:cubicBezTo>
                  <a:cubicBezTo>
                    <a:pt x="239410" y="52502"/>
                    <a:pt x="366161" y="1"/>
                    <a:pt x="498325" y="1"/>
                  </a:cubicBezTo>
                  <a:lnTo>
                    <a:pt x="498324" y="0"/>
                  </a:lnTo>
                  <a:lnTo>
                    <a:pt x="498324" y="0"/>
                  </a:lnTo>
                  <a:cubicBezTo>
                    <a:pt x="630488" y="0"/>
                    <a:pt x="757238" y="52502"/>
                    <a:pt x="850692" y="145956"/>
                  </a:cubicBezTo>
                  <a:cubicBezTo>
                    <a:pt x="944146" y="239410"/>
                    <a:pt x="996647" y="366161"/>
                    <a:pt x="996647" y="498325"/>
                  </a:cubicBezTo>
                  <a:cubicBezTo>
                    <a:pt x="1030126" y="1663149"/>
                    <a:pt x="1037566" y="5867764"/>
                    <a:pt x="1040884" y="7134813"/>
                  </a:cubicBezTo>
                </a:path>
              </a:pathLst>
            </a:custGeom>
            <a:solidFill>
              <a:schemeClr val="tx2">
                <a:alpha val="60000"/>
              </a:schemeClr>
            </a:solidFill>
            <a:ln>
              <a:solidFill>
                <a:schemeClr val="bg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6" name="Freeform 25"/>
            <p:cNvSpPr/>
            <p:nvPr/>
          </p:nvSpPr>
          <p:spPr>
            <a:xfrm rot="15660000">
              <a:off x="6127955" y="-68851"/>
              <a:ext cx="932370" cy="5296611"/>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 name="connsiteX0" fmla="*/ 0 w 962833"/>
                <a:gd name="connsiteY0" fmla="*/ 6172200 h 6320186"/>
                <a:gd name="connsiteX1" fmla="*/ 0 w 962833"/>
                <a:gd name="connsiteY1" fmla="*/ 6172200 h 6320186"/>
                <a:gd name="connsiteX2" fmla="*/ 5534 w 962833"/>
                <a:gd name="connsiteY2" fmla="*/ 6164375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5534" y="6164375"/>
                  </a:lnTo>
                  <a:cubicBezTo>
                    <a:pt x="3689" y="4261983"/>
                    <a:pt x="1845" y="2359592"/>
                    <a:pt x="0" y="457200"/>
                  </a:cubicBez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chemeClr val="tx2">
                <a:alpha val="5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4" name="Freeform 23"/>
            <p:cNvSpPr/>
            <p:nvPr/>
          </p:nvSpPr>
          <p:spPr>
            <a:xfrm rot="15660000">
              <a:off x="5624128" y="-611284"/>
              <a:ext cx="962833" cy="6320186"/>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rgbClr val="073779">
                <a:alpha val="50000"/>
              </a:srgbClr>
            </a:solidFill>
            <a:ln w="25400">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8" name="Freeform 27"/>
            <p:cNvSpPr/>
            <p:nvPr/>
          </p:nvSpPr>
          <p:spPr>
            <a:xfrm rot="15660000">
              <a:off x="6395227" y="-278516"/>
              <a:ext cx="552099" cy="5104822"/>
            </a:xfrm>
            <a:custGeom>
              <a:avLst/>
              <a:gdLst>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502920 w 502920"/>
                <a:gd name="connsiteY6" fmla="*/ 5016061 h 5016061"/>
                <a:gd name="connsiteX7" fmla="*/ 0 w 502920"/>
                <a:gd name="connsiteY7" fmla="*/ 5016061 h 5016061"/>
                <a:gd name="connsiteX8" fmla="*/ 0 w 502920"/>
                <a:gd name="connsiteY8" fmla="*/ 5016061 h 5016061"/>
                <a:gd name="connsiteX9" fmla="*/ 0 w 502920"/>
                <a:gd name="connsiteY9" fmla="*/ 5016061 h 5016061"/>
                <a:gd name="connsiteX10" fmla="*/ 0 w 502920"/>
                <a:gd name="connsiteY10" fmla="*/ 251460 h 5016061"/>
                <a:gd name="connsiteX11" fmla="*/ 73651 w 502920"/>
                <a:gd name="connsiteY11" fmla="*/ 73651 h 5016061"/>
                <a:gd name="connsiteX12" fmla="*/ 251460 w 502920"/>
                <a:gd name="connsiteY12" fmla="*/ 0 h 5016061"/>
                <a:gd name="connsiteX0" fmla="*/ 251460 w 545528"/>
                <a:gd name="connsiteY0" fmla="*/ 0 h 5090883"/>
                <a:gd name="connsiteX1" fmla="*/ 251460 w 545528"/>
                <a:gd name="connsiteY1" fmla="*/ 0 h 5090883"/>
                <a:gd name="connsiteX2" fmla="*/ 429269 w 545528"/>
                <a:gd name="connsiteY2" fmla="*/ 73651 h 5090883"/>
                <a:gd name="connsiteX3" fmla="*/ 502920 w 545528"/>
                <a:gd name="connsiteY3" fmla="*/ 251460 h 5090883"/>
                <a:gd name="connsiteX4" fmla="*/ 502920 w 545528"/>
                <a:gd name="connsiteY4" fmla="*/ 5016061 h 5090883"/>
                <a:gd name="connsiteX5" fmla="*/ 502920 w 545528"/>
                <a:gd name="connsiteY5" fmla="*/ 5016061 h 5090883"/>
                <a:gd name="connsiteX6" fmla="*/ 545528 w 545528"/>
                <a:gd name="connsiteY6" fmla="*/ 5090883 h 5090883"/>
                <a:gd name="connsiteX7" fmla="*/ 0 w 545528"/>
                <a:gd name="connsiteY7" fmla="*/ 5016061 h 5090883"/>
                <a:gd name="connsiteX8" fmla="*/ 0 w 545528"/>
                <a:gd name="connsiteY8" fmla="*/ 5016061 h 5090883"/>
                <a:gd name="connsiteX9" fmla="*/ 0 w 545528"/>
                <a:gd name="connsiteY9" fmla="*/ 5016061 h 5090883"/>
                <a:gd name="connsiteX10" fmla="*/ 0 w 545528"/>
                <a:gd name="connsiteY10" fmla="*/ 251460 h 5090883"/>
                <a:gd name="connsiteX11" fmla="*/ 73651 w 545528"/>
                <a:gd name="connsiteY11" fmla="*/ 73651 h 5090883"/>
                <a:gd name="connsiteX12" fmla="*/ 251460 w 545528"/>
                <a:gd name="connsiteY12" fmla="*/ 0 h 5090883"/>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0 w 502920"/>
                <a:gd name="connsiteY6" fmla="*/ 5016061 h 5016061"/>
                <a:gd name="connsiteX7" fmla="*/ 0 w 502920"/>
                <a:gd name="connsiteY7" fmla="*/ 5016061 h 5016061"/>
                <a:gd name="connsiteX8" fmla="*/ 0 w 502920"/>
                <a:gd name="connsiteY8" fmla="*/ 5016061 h 5016061"/>
                <a:gd name="connsiteX9" fmla="*/ 0 w 502920"/>
                <a:gd name="connsiteY9" fmla="*/ 251460 h 5016061"/>
                <a:gd name="connsiteX10" fmla="*/ 73651 w 502920"/>
                <a:gd name="connsiteY10" fmla="*/ 73651 h 5016061"/>
                <a:gd name="connsiteX11" fmla="*/ 251460 w 502920"/>
                <a:gd name="connsiteY11" fmla="*/ 0 h 5016061"/>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02920 w 578872"/>
                <a:gd name="connsiteY5" fmla="*/ 5016061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51179 w 578872"/>
                <a:gd name="connsiteY5" fmla="*/ 4969246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78872 w 578872"/>
                <a:gd name="connsiteY5" fmla="*/ 5090304 h 5090304"/>
                <a:gd name="connsiteX6" fmla="*/ 0 w 578872"/>
                <a:gd name="connsiteY6" fmla="*/ 5016061 h 5090304"/>
                <a:gd name="connsiteX7" fmla="*/ 0 w 578872"/>
                <a:gd name="connsiteY7" fmla="*/ 5016061 h 5090304"/>
                <a:gd name="connsiteX8" fmla="*/ 0 w 578872"/>
                <a:gd name="connsiteY8" fmla="*/ 5016061 h 5090304"/>
                <a:gd name="connsiteX9" fmla="*/ 0 w 578872"/>
                <a:gd name="connsiteY9" fmla="*/ 251460 h 5090304"/>
                <a:gd name="connsiteX10" fmla="*/ 73651 w 578872"/>
                <a:gd name="connsiteY10" fmla="*/ 73651 h 5090304"/>
                <a:gd name="connsiteX11" fmla="*/ 251460 w 578872"/>
                <a:gd name="connsiteY11"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78872 w 578872"/>
                <a:gd name="connsiteY4" fmla="*/ 5090304 h 5090304"/>
                <a:gd name="connsiteX5" fmla="*/ 0 w 578872"/>
                <a:gd name="connsiteY5" fmla="*/ 5016061 h 5090304"/>
                <a:gd name="connsiteX6" fmla="*/ 0 w 578872"/>
                <a:gd name="connsiteY6" fmla="*/ 5016061 h 5090304"/>
                <a:gd name="connsiteX7" fmla="*/ 0 w 578872"/>
                <a:gd name="connsiteY7" fmla="*/ 5016061 h 5090304"/>
                <a:gd name="connsiteX8" fmla="*/ 0 w 578872"/>
                <a:gd name="connsiteY8" fmla="*/ 251460 h 5090304"/>
                <a:gd name="connsiteX9" fmla="*/ 73651 w 578872"/>
                <a:gd name="connsiteY9" fmla="*/ 73651 h 5090304"/>
                <a:gd name="connsiteX10" fmla="*/ 251460 w 578872"/>
                <a:gd name="connsiteY10" fmla="*/ 0 h 5090304"/>
                <a:gd name="connsiteX0" fmla="*/ 0 w 670312"/>
                <a:gd name="connsiteY0" fmla="*/ 5016061 h 5181744"/>
                <a:gd name="connsiteX1" fmla="*/ 0 w 670312"/>
                <a:gd name="connsiteY1" fmla="*/ 5016061 h 5181744"/>
                <a:gd name="connsiteX2" fmla="*/ 0 w 670312"/>
                <a:gd name="connsiteY2" fmla="*/ 5016061 h 5181744"/>
                <a:gd name="connsiteX3" fmla="*/ 0 w 670312"/>
                <a:gd name="connsiteY3" fmla="*/ 251460 h 5181744"/>
                <a:gd name="connsiteX4" fmla="*/ 73651 w 670312"/>
                <a:gd name="connsiteY4" fmla="*/ 73651 h 5181744"/>
                <a:gd name="connsiteX5" fmla="*/ 251460 w 670312"/>
                <a:gd name="connsiteY5" fmla="*/ 0 h 5181744"/>
                <a:gd name="connsiteX6" fmla="*/ 251460 w 670312"/>
                <a:gd name="connsiteY6" fmla="*/ 0 h 5181744"/>
                <a:gd name="connsiteX7" fmla="*/ 429269 w 670312"/>
                <a:gd name="connsiteY7" fmla="*/ 73651 h 5181744"/>
                <a:gd name="connsiteX8" fmla="*/ 502920 w 670312"/>
                <a:gd name="connsiteY8" fmla="*/ 251460 h 5181744"/>
                <a:gd name="connsiteX9" fmla="*/ 670312 w 670312"/>
                <a:gd name="connsiteY9" fmla="*/ 5181744 h 5181744"/>
                <a:gd name="connsiteX0" fmla="*/ 0 w 572254"/>
                <a:gd name="connsiteY0" fmla="*/ 5016061 h 5084525"/>
                <a:gd name="connsiteX1" fmla="*/ 0 w 572254"/>
                <a:gd name="connsiteY1" fmla="*/ 5016061 h 5084525"/>
                <a:gd name="connsiteX2" fmla="*/ 0 w 572254"/>
                <a:gd name="connsiteY2" fmla="*/ 5016061 h 5084525"/>
                <a:gd name="connsiteX3" fmla="*/ 0 w 572254"/>
                <a:gd name="connsiteY3" fmla="*/ 251460 h 5084525"/>
                <a:gd name="connsiteX4" fmla="*/ 73651 w 572254"/>
                <a:gd name="connsiteY4" fmla="*/ 73651 h 5084525"/>
                <a:gd name="connsiteX5" fmla="*/ 251460 w 572254"/>
                <a:gd name="connsiteY5" fmla="*/ 0 h 5084525"/>
                <a:gd name="connsiteX6" fmla="*/ 251460 w 572254"/>
                <a:gd name="connsiteY6" fmla="*/ 0 h 5084525"/>
                <a:gd name="connsiteX7" fmla="*/ 429269 w 572254"/>
                <a:gd name="connsiteY7" fmla="*/ 73651 h 5084525"/>
                <a:gd name="connsiteX8" fmla="*/ 502920 w 572254"/>
                <a:gd name="connsiteY8" fmla="*/ 251460 h 5084525"/>
                <a:gd name="connsiteX9" fmla="*/ 572254 w 572254"/>
                <a:gd name="connsiteY9" fmla="*/ 5084525 h 5084525"/>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52099"/>
                <a:gd name="connsiteY0" fmla="*/ 5016061 h 5109913"/>
                <a:gd name="connsiteX1" fmla="*/ 0 w 552099"/>
                <a:gd name="connsiteY1" fmla="*/ 5016061 h 5109913"/>
                <a:gd name="connsiteX2" fmla="*/ 0 w 552099"/>
                <a:gd name="connsiteY2" fmla="*/ 5016061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7708 w 552099"/>
                <a:gd name="connsiteY2" fmla="*/ 5018867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1177 w 552099"/>
                <a:gd name="connsiteY2" fmla="*/ 5031459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14979 w 567078"/>
                <a:gd name="connsiteY0" fmla="*/ 5016061 h 5109913"/>
                <a:gd name="connsiteX1" fmla="*/ 14979 w 567078"/>
                <a:gd name="connsiteY1" fmla="*/ 5016061 h 5109913"/>
                <a:gd name="connsiteX2" fmla="*/ 5903 w 567078"/>
                <a:gd name="connsiteY2" fmla="*/ 4987363 h 5109913"/>
                <a:gd name="connsiteX3" fmla="*/ 14979 w 567078"/>
                <a:gd name="connsiteY3" fmla="*/ 251460 h 5109913"/>
                <a:gd name="connsiteX4" fmla="*/ 88630 w 567078"/>
                <a:gd name="connsiteY4" fmla="*/ 73651 h 5109913"/>
                <a:gd name="connsiteX5" fmla="*/ 266439 w 567078"/>
                <a:gd name="connsiteY5" fmla="*/ 0 h 5109913"/>
                <a:gd name="connsiteX6" fmla="*/ 266439 w 567078"/>
                <a:gd name="connsiteY6" fmla="*/ 0 h 5109913"/>
                <a:gd name="connsiteX7" fmla="*/ 444248 w 567078"/>
                <a:gd name="connsiteY7" fmla="*/ 73651 h 5109913"/>
                <a:gd name="connsiteX8" fmla="*/ 517899 w 567078"/>
                <a:gd name="connsiteY8" fmla="*/ 251460 h 5109913"/>
                <a:gd name="connsiteX9" fmla="*/ 567078 w 567078"/>
                <a:gd name="connsiteY9" fmla="*/ 5109913 h 5109913"/>
                <a:gd name="connsiteX0" fmla="*/ 0 w 552099"/>
                <a:gd name="connsiteY0" fmla="*/ 5016061 h 5109913"/>
                <a:gd name="connsiteX1" fmla="*/ 0 w 552099"/>
                <a:gd name="connsiteY1" fmla="*/ 5016061 h 5109913"/>
                <a:gd name="connsiteX2" fmla="*/ 0 w 552099"/>
                <a:gd name="connsiteY2" fmla="*/ 251460 h 5109913"/>
                <a:gd name="connsiteX3" fmla="*/ 73651 w 552099"/>
                <a:gd name="connsiteY3" fmla="*/ 73651 h 5109913"/>
                <a:gd name="connsiteX4" fmla="*/ 251460 w 552099"/>
                <a:gd name="connsiteY4" fmla="*/ 0 h 5109913"/>
                <a:gd name="connsiteX5" fmla="*/ 251460 w 552099"/>
                <a:gd name="connsiteY5" fmla="*/ 0 h 5109913"/>
                <a:gd name="connsiteX6" fmla="*/ 429269 w 552099"/>
                <a:gd name="connsiteY6" fmla="*/ 73651 h 5109913"/>
                <a:gd name="connsiteX7" fmla="*/ 502920 w 552099"/>
                <a:gd name="connsiteY7" fmla="*/ 251460 h 5109913"/>
                <a:gd name="connsiteX8" fmla="*/ 552099 w 552099"/>
                <a:gd name="connsiteY8" fmla="*/ 5109913 h 5109913"/>
                <a:gd name="connsiteX0" fmla="*/ 0 w 558409"/>
                <a:gd name="connsiteY0" fmla="*/ 5016061 h 5070028"/>
                <a:gd name="connsiteX1" fmla="*/ 0 w 558409"/>
                <a:gd name="connsiteY1" fmla="*/ 5016061 h 5070028"/>
                <a:gd name="connsiteX2" fmla="*/ 0 w 558409"/>
                <a:gd name="connsiteY2" fmla="*/ 251460 h 5070028"/>
                <a:gd name="connsiteX3" fmla="*/ 73651 w 558409"/>
                <a:gd name="connsiteY3" fmla="*/ 73651 h 5070028"/>
                <a:gd name="connsiteX4" fmla="*/ 251460 w 558409"/>
                <a:gd name="connsiteY4" fmla="*/ 0 h 5070028"/>
                <a:gd name="connsiteX5" fmla="*/ 251460 w 558409"/>
                <a:gd name="connsiteY5" fmla="*/ 0 h 5070028"/>
                <a:gd name="connsiteX6" fmla="*/ 429269 w 558409"/>
                <a:gd name="connsiteY6" fmla="*/ 73651 h 5070028"/>
                <a:gd name="connsiteX7" fmla="*/ 502920 w 558409"/>
                <a:gd name="connsiteY7" fmla="*/ 251460 h 5070028"/>
                <a:gd name="connsiteX8" fmla="*/ 558409 w 558409"/>
                <a:gd name="connsiteY8" fmla="*/ 5070028 h 5070028"/>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7986 w 552099"/>
                <a:gd name="connsiteY2" fmla="*/ 5032128 h 5109912"/>
                <a:gd name="connsiteX3" fmla="*/ 0 w 552099"/>
                <a:gd name="connsiteY3" fmla="*/ 251460 h 5109912"/>
                <a:gd name="connsiteX4" fmla="*/ 73651 w 552099"/>
                <a:gd name="connsiteY4" fmla="*/ 73651 h 5109912"/>
                <a:gd name="connsiteX5" fmla="*/ 251460 w 552099"/>
                <a:gd name="connsiteY5" fmla="*/ 0 h 5109912"/>
                <a:gd name="connsiteX6" fmla="*/ 251460 w 552099"/>
                <a:gd name="connsiteY6" fmla="*/ 0 h 5109912"/>
                <a:gd name="connsiteX7" fmla="*/ 429269 w 552099"/>
                <a:gd name="connsiteY7" fmla="*/ 73651 h 5109912"/>
                <a:gd name="connsiteX8" fmla="*/ 502920 w 552099"/>
                <a:gd name="connsiteY8" fmla="*/ 251460 h 5109912"/>
                <a:gd name="connsiteX9" fmla="*/ 552099 w 552099"/>
                <a:gd name="connsiteY9"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2099" h="5109912">
                  <a:moveTo>
                    <a:pt x="0" y="5016061"/>
                  </a:moveTo>
                  <a:lnTo>
                    <a:pt x="0" y="5016061"/>
                  </a:lnTo>
                  <a:lnTo>
                    <a:pt x="0" y="251460"/>
                  </a:lnTo>
                  <a:cubicBezTo>
                    <a:pt x="0" y="184769"/>
                    <a:pt x="26493" y="120809"/>
                    <a:pt x="73651" y="73651"/>
                  </a:cubicBezTo>
                  <a:cubicBezTo>
                    <a:pt x="120809" y="26493"/>
                    <a:pt x="184769" y="0"/>
                    <a:pt x="251460" y="0"/>
                  </a:cubicBezTo>
                  <a:lnTo>
                    <a:pt x="251460" y="0"/>
                  </a:lnTo>
                  <a:cubicBezTo>
                    <a:pt x="318151" y="0"/>
                    <a:pt x="382111" y="26493"/>
                    <a:pt x="429269" y="73651"/>
                  </a:cubicBezTo>
                  <a:cubicBezTo>
                    <a:pt x="476427" y="120809"/>
                    <a:pt x="502920" y="184769"/>
                    <a:pt x="502920" y="251460"/>
                  </a:cubicBezTo>
                  <a:cubicBezTo>
                    <a:pt x="528237" y="1864408"/>
                    <a:pt x="536054" y="5039297"/>
                    <a:pt x="552099" y="5109912"/>
                  </a:cubicBezTo>
                </a:path>
              </a:pathLst>
            </a:custGeom>
            <a:solidFill>
              <a:schemeClr val="accent1">
                <a:alpha val="30000"/>
              </a:schemeClr>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5" name="Freeform 44"/>
            <p:cNvSpPr/>
            <p:nvPr/>
          </p:nvSpPr>
          <p:spPr>
            <a:xfrm rot="15660000">
              <a:off x="7468755" y="1178808"/>
              <a:ext cx="536285" cy="2936001"/>
            </a:xfrm>
            <a:custGeom>
              <a:avLst/>
              <a:gdLst>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502920 w 502920"/>
                <a:gd name="connsiteY6" fmla="*/ 5016061 h 5016061"/>
                <a:gd name="connsiteX7" fmla="*/ 0 w 502920"/>
                <a:gd name="connsiteY7" fmla="*/ 5016061 h 5016061"/>
                <a:gd name="connsiteX8" fmla="*/ 0 w 502920"/>
                <a:gd name="connsiteY8" fmla="*/ 5016061 h 5016061"/>
                <a:gd name="connsiteX9" fmla="*/ 0 w 502920"/>
                <a:gd name="connsiteY9" fmla="*/ 5016061 h 5016061"/>
                <a:gd name="connsiteX10" fmla="*/ 0 w 502920"/>
                <a:gd name="connsiteY10" fmla="*/ 251460 h 5016061"/>
                <a:gd name="connsiteX11" fmla="*/ 73651 w 502920"/>
                <a:gd name="connsiteY11" fmla="*/ 73651 h 5016061"/>
                <a:gd name="connsiteX12" fmla="*/ 251460 w 502920"/>
                <a:gd name="connsiteY12" fmla="*/ 0 h 5016061"/>
                <a:gd name="connsiteX0" fmla="*/ 251460 w 545528"/>
                <a:gd name="connsiteY0" fmla="*/ 0 h 5090883"/>
                <a:gd name="connsiteX1" fmla="*/ 251460 w 545528"/>
                <a:gd name="connsiteY1" fmla="*/ 0 h 5090883"/>
                <a:gd name="connsiteX2" fmla="*/ 429269 w 545528"/>
                <a:gd name="connsiteY2" fmla="*/ 73651 h 5090883"/>
                <a:gd name="connsiteX3" fmla="*/ 502920 w 545528"/>
                <a:gd name="connsiteY3" fmla="*/ 251460 h 5090883"/>
                <a:gd name="connsiteX4" fmla="*/ 502920 w 545528"/>
                <a:gd name="connsiteY4" fmla="*/ 5016061 h 5090883"/>
                <a:gd name="connsiteX5" fmla="*/ 502920 w 545528"/>
                <a:gd name="connsiteY5" fmla="*/ 5016061 h 5090883"/>
                <a:gd name="connsiteX6" fmla="*/ 545528 w 545528"/>
                <a:gd name="connsiteY6" fmla="*/ 5090883 h 5090883"/>
                <a:gd name="connsiteX7" fmla="*/ 0 w 545528"/>
                <a:gd name="connsiteY7" fmla="*/ 5016061 h 5090883"/>
                <a:gd name="connsiteX8" fmla="*/ 0 w 545528"/>
                <a:gd name="connsiteY8" fmla="*/ 5016061 h 5090883"/>
                <a:gd name="connsiteX9" fmla="*/ 0 w 545528"/>
                <a:gd name="connsiteY9" fmla="*/ 5016061 h 5090883"/>
                <a:gd name="connsiteX10" fmla="*/ 0 w 545528"/>
                <a:gd name="connsiteY10" fmla="*/ 251460 h 5090883"/>
                <a:gd name="connsiteX11" fmla="*/ 73651 w 545528"/>
                <a:gd name="connsiteY11" fmla="*/ 73651 h 5090883"/>
                <a:gd name="connsiteX12" fmla="*/ 251460 w 545528"/>
                <a:gd name="connsiteY12" fmla="*/ 0 h 5090883"/>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0 w 502920"/>
                <a:gd name="connsiteY6" fmla="*/ 5016061 h 5016061"/>
                <a:gd name="connsiteX7" fmla="*/ 0 w 502920"/>
                <a:gd name="connsiteY7" fmla="*/ 5016061 h 5016061"/>
                <a:gd name="connsiteX8" fmla="*/ 0 w 502920"/>
                <a:gd name="connsiteY8" fmla="*/ 5016061 h 5016061"/>
                <a:gd name="connsiteX9" fmla="*/ 0 w 502920"/>
                <a:gd name="connsiteY9" fmla="*/ 251460 h 5016061"/>
                <a:gd name="connsiteX10" fmla="*/ 73651 w 502920"/>
                <a:gd name="connsiteY10" fmla="*/ 73651 h 5016061"/>
                <a:gd name="connsiteX11" fmla="*/ 251460 w 502920"/>
                <a:gd name="connsiteY11" fmla="*/ 0 h 5016061"/>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02920 w 578872"/>
                <a:gd name="connsiteY5" fmla="*/ 5016061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51179 w 578872"/>
                <a:gd name="connsiteY5" fmla="*/ 4969246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78872 w 578872"/>
                <a:gd name="connsiteY5" fmla="*/ 5090304 h 5090304"/>
                <a:gd name="connsiteX6" fmla="*/ 0 w 578872"/>
                <a:gd name="connsiteY6" fmla="*/ 5016061 h 5090304"/>
                <a:gd name="connsiteX7" fmla="*/ 0 w 578872"/>
                <a:gd name="connsiteY7" fmla="*/ 5016061 h 5090304"/>
                <a:gd name="connsiteX8" fmla="*/ 0 w 578872"/>
                <a:gd name="connsiteY8" fmla="*/ 5016061 h 5090304"/>
                <a:gd name="connsiteX9" fmla="*/ 0 w 578872"/>
                <a:gd name="connsiteY9" fmla="*/ 251460 h 5090304"/>
                <a:gd name="connsiteX10" fmla="*/ 73651 w 578872"/>
                <a:gd name="connsiteY10" fmla="*/ 73651 h 5090304"/>
                <a:gd name="connsiteX11" fmla="*/ 251460 w 578872"/>
                <a:gd name="connsiteY11"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78872 w 578872"/>
                <a:gd name="connsiteY4" fmla="*/ 5090304 h 5090304"/>
                <a:gd name="connsiteX5" fmla="*/ 0 w 578872"/>
                <a:gd name="connsiteY5" fmla="*/ 5016061 h 5090304"/>
                <a:gd name="connsiteX6" fmla="*/ 0 w 578872"/>
                <a:gd name="connsiteY6" fmla="*/ 5016061 h 5090304"/>
                <a:gd name="connsiteX7" fmla="*/ 0 w 578872"/>
                <a:gd name="connsiteY7" fmla="*/ 5016061 h 5090304"/>
                <a:gd name="connsiteX8" fmla="*/ 0 w 578872"/>
                <a:gd name="connsiteY8" fmla="*/ 251460 h 5090304"/>
                <a:gd name="connsiteX9" fmla="*/ 73651 w 578872"/>
                <a:gd name="connsiteY9" fmla="*/ 73651 h 5090304"/>
                <a:gd name="connsiteX10" fmla="*/ 251460 w 578872"/>
                <a:gd name="connsiteY10" fmla="*/ 0 h 5090304"/>
                <a:gd name="connsiteX0" fmla="*/ 0 w 670312"/>
                <a:gd name="connsiteY0" fmla="*/ 5016061 h 5181744"/>
                <a:gd name="connsiteX1" fmla="*/ 0 w 670312"/>
                <a:gd name="connsiteY1" fmla="*/ 5016061 h 5181744"/>
                <a:gd name="connsiteX2" fmla="*/ 0 w 670312"/>
                <a:gd name="connsiteY2" fmla="*/ 5016061 h 5181744"/>
                <a:gd name="connsiteX3" fmla="*/ 0 w 670312"/>
                <a:gd name="connsiteY3" fmla="*/ 251460 h 5181744"/>
                <a:gd name="connsiteX4" fmla="*/ 73651 w 670312"/>
                <a:gd name="connsiteY4" fmla="*/ 73651 h 5181744"/>
                <a:gd name="connsiteX5" fmla="*/ 251460 w 670312"/>
                <a:gd name="connsiteY5" fmla="*/ 0 h 5181744"/>
                <a:gd name="connsiteX6" fmla="*/ 251460 w 670312"/>
                <a:gd name="connsiteY6" fmla="*/ 0 h 5181744"/>
                <a:gd name="connsiteX7" fmla="*/ 429269 w 670312"/>
                <a:gd name="connsiteY7" fmla="*/ 73651 h 5181744"/>
                <a:gd name="connsiteX8" fmla="*/ 502920 w 670312"/>
                <a:gd name="connsiteY8" fmla="*/ 251460 h 5181744"/>
                <a:gd name="connsiteX9" fmla="*/ 670312 w 670312"/>
                <a:gd name="connsiteY9" fmla="*/ 5181744 h 5181744"/>
                <a:gd name="connsiteX0" fmla="*/ 0 w 572254"/>
                <a:gd name="connsiteY0" fmla="*/ 5016061 h 5084525"/>
                <a:gd name="connsiteX1" fmla="*/ 0 w 572254"/>
                <a:gd name="connsiteY1" fmla="*/ 5016061 h 5084525"/>
                <a:gd name="connsiteX2" fmla="*/ 0 w 572254"/>
                <a:gd name="connsiteY2" fmla="*/ 5016061 h 5084525"/>
                <a:gd name="connsiteX3" fmla="*/ 0 w 572254"/>
                <a:gd name="connsiteY3" fmla="*/ 251460 h 5084525"/>
                <a:gd name="connsiteX4" fmla="*/ 73651 w 572254"/>
                <a:gd name="connsiteY4" fmla="*/ 73651 h 5084525"/>
                <a:gd name="connsiteX5" fmla="*/ 251460 w 572254"/>
                <a:gd name="connsiteY5" fmla="*/ 0 h 5084525"/>
                <a:gd name="connsiteX6" fmla="*/ 251460 w 572254"/>
                <a:gd name="connsiteY6" fmla="*/ 0 h 5084525"/>
                <a:gd name="connsiteX7" fmla="*/ 429269 w 572254"/>
                <a:gd name="connsiteY7" fmla="*/ 73651 h 5084525"/>
                <a:gd name="connsiteX8" fmla="*/ 502920 w 572254"/>
                <a:gd name="connsiteY8" fmla="*/ 251460 h 5084525"/>
                <a:gd name="connsiteX9" fmla="*/ 572254 w 572254"/>
                <a:gd name="connsiteY9" fmla="*/ 5084525 h 5084525"/>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52099"/>
                <a:gd name="connsiteY0" fmla="*/ 5016061 h 5109913"/>
                <a:gd name="connsiteX1" fmla="*/ 0 w 552099"/>
                <a:gd name="connsiteY1" fmla="*/ 5016061 h 5109913"/>
                <a:gd name="connsiteX2" fmla="*/ 0 w 552099"/>
                <a:gd name="connsiteY2" fmla="*/ 5016061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7708 w 552099"/>
                <a:gd name="connsiteY2" fmla="*/ 5018867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1177 w 552099"/>
                <a:gd name="connsiteY2" fmla="*/ 5031459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14979 w 567078"/>
                <a:gd name="connsiteY0" fmla="*/ 5016061 h 5109913"/>
                <a:gd name="connsiteX1" fmla="*/ 14979 w 567078"/>
                <a:gd name="connsiteY1" fmla="*/ 5016061 h 5109913"/>
                <a:gd name="connsiteX2" fmla="*/ 5903 w 567078"/>
                <a:gd name="connsiteY2" fmla="*/ 4987363 h 5109913"/>
                <a:gd name="connsiteX3" fmla="*/ 14979 w 567078"/>
                <a:gd name="connsiteY3" fmla="*/ 251460 h 5109913"/>
                <a:gd name="connsiteX4" fmla="*/ 88630 w 567078"/>
                <a:gd name="connsiteY4" fmla="*/ 73651 h 5109913"/>
                <a:gd name="connsiteX5" fmla="*/ 266439 w 567078"/>
                <a:gd name="connsiteY5" fmla="*/ 0 h 5109913"/>
                <a:gd name="connsiteX6" fmla="*/ 266439 w 567078"/>
                <a:gd name="connsiteY6" fmla="*/ 0 h 5109913"/>
                <a:gd name="connsiteX7" fmla="*/ 444248 w 567078"/>
                <a:gd name="connsiteY7" fmla="*/ 73651 h 5109913"/>
                <a:gd name="connsiteX8" fmla="*/ 517899 w 567078"/>
                <a:gd name="connsiteY8" fmla="*/ 251460 h 5109913"/>
                <a:gd name="connsiteX9" fmla="*/ 567078 w 567078"/>
                <a:gd name="connsiteY9" fmla="*/ 5109913 h 5109913"/>
                <a:gd name="connsiteX0" fmla="*/ 0 w 552099"/>
                <a:gd name="connsiteY0" fmla="*/ 5016061 h 5109913"/>
                <a:gd name="connsiteX1" fmla="*/ 0 w 552099"/>
                <a:gd name="connsiteY1" fmla="*/ 5016061 h 5109913"/>
                <a:gd name="connsiteX2" fmla="*/ 0 w 552099"/>
                <a:gd name="connsiteY2" fmla="*/ 251460 h 5109913"/>
                <a:gd name="connsiteX3" fmla="*/ 73651 w 552099"/>
                <a:gd name="connsiteY3" fmla="*/ 73651 h 5109913"/>
                <a:gd name="connsiteX4" fmla="*/ 251460 w 552099"/>
                <a:gd name="connsiteY4" fmla="*/ 0 h 5109913"/>
                <a:gd name="connsiteX5" fmla="*/ 251460 w 552099"/>
                <a:gd name="connsiteY5" fmla="*/ 0 h 5109913"/>
                <a:gd name="connsiteX6" fmla="*/ 429269 w 552099"/>
                <a:gd name="connsiteY6" fmla="*/ 73651 h 5109913"/>
                <a:gd name="connsiteX7" fmla="*/ 502920 w 552099"/>
                <a:gd name="connsiteY7" fmla="*/ 251460 h 5109913"/>
                <a:gd name="connsiteX8" fmla="*/ 552099 w 552099"/>
                <a:gd name="connsiteY8" fmla="*/ 5109913 h 5109913"/>
                <a:gd name="connsiteX0" fmla="*/ 0 w 558409"/>
                <a:gd name="connsiteY0" fmla="*/ 5016061 h 5070028"/>
                <a:gd name="connsiteX1" fmla="*/ 0 w 558409"/>
                <a:gd name="connsiteY1" fmla="*/ 5016061 h 5070028"/>
                <a:gd name="connsiteX2" fmla="*/ 0 w 558409"/>
                <a:gd name="connsiteY2" fmla="*/ 251460 h 5070028"/>
                <a:gd name="connsiteX3" fmla="*/ 73651 w 558409"/>
                <a:gd name="connsiteY3" fmla="*/ 73651 h 5070028"/>
                <a:gd name="connsiteX4" fmla="*/ 251460 w 558409"/>
                <a:gd name="connsiteY4" fmla="*/ 0 h 5070028"/>
                <a:gd name="connsiteX5" fmla="*/ 251460 w 558409"/>
                <a:gd name="connsiteY5" fmla="*/ 0 h 5070028"/>
                <a:gd name="connsiteX6" fmla="*/ 429269 w 558409"/>
                <a:gd name="connsiteY6" fmla="*/ 73651 h 5070028"/>
                <a:gd name="connsiteX7" fmla="*/ 502920 w 558409"/>
                <a:gd name="connsiteY7" fmla="*/ 251460 h 5070028"/>
                <a:gd name="connsiteX8" fmla="*/ 558409 w 558409"/>
                <a:gd name="connsiteY8" fmla="*/ 5070028 h 5070028"/>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7986 w 552099"/>
                <a:gd name="connsiteY2" fmla="*/ 5032128 h 5109912"/>
                <a:gd name="connsiteX3" fmla="*/ 0 w 552099"/>
                <a:gd name="connsiteY3" fmla="*/ 251460 h 5109912"/>
                <a:gd name="connsiteX4" fmla="*/ 73651 w 552099"/>
                <a:gd name="connsiteY4" fmla="*/ 73651 h 5109912"/>
                <a:gd name="connsiteX5" fmla="*/ 251460 w 552099"/>
                <a:gd name="connsiteY5" fmla="*/ 0 h 5109912"/>
                <a:gd name="connsiteX6" fmla="*/ 251460 w 552099"/>
                <a:gd name="connsiteY6" fmla="*/ 0 h 5109912"/>
                <a:gd name="connsiteX7" fmla="*/ 429269 w 552099"/>
                <a:gd name="connsiteY7" fmla="*/ 73651 h 5109912"/>
                <a:gd name="connsiteX8" fmla="*/ 502920 w 552099"/>
                <a:gd name="connsiteY8" fmla="*/ 251460 h 5109912"/>
                <a:gd name="connsiteX9" fmla="*/ 552099 w 552099"/>
                <a:gd name="connsiteY9"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328 w 552099"/>
                <a:gd name="connsiteY1" fmla="*/ 2862849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328 w 552099"/>
                <a:gd name="connsiteY0" fmla="*/ 2862849 h 5109912"/>
                <a:gd name="connsiteX1" fmla="*/ 0 w 552099"/>
                <a:gd name="connsiteY1" fmla="*/ 251460 h 5109912"/>
                <a:gd name="connsiteX2" fmla="*/ 73651 w 552099"/>
                <a:gd name="connsiteY2" fmla="*/ 73651 h 5109912"/>
                <a:gd name="connsiteX3" fmla="*/ 251460 w 552099"/>
                <a:gd name="connsiteY3" fmla="*/ 0 h 5109912"/>
                <a:gd name="connsiteX4" fmla="*/ 251460 w 552099"/>
                <a:gd name="connsiteY4" fmla="*/ 0 h 5109912"/>
                <a:gd name="connsiteX5" fmla="*/ 429269 w 552099"/>
                <a:gd name="connsiteY5" fmla="*/ 73651 h 5109912"/>
                <a:gd name="connsiteX6" fmla="*/ 502920 w 552099"/>
                <a:gd name="connsiteY6" fmla="*/ 251460 h 5109912"/>
                <a:gd name="connsiteX7" fmla="*/ 552099 w 552099"/>
                <a:gd name="connsiteY7" fmla="*/ 5109912 h 5109912"/>
                <a:gd name="connsiteX0" fmla="*/ 328 w 543353"/>
                <a:gd name="connsiteY0" fmla="*/ 2862849 h 2928006"/>
                <a:gd name="connsiteX1" fmla="*/ 0 w 543353"/>
                <a:gd name="connsiteY1" fmla="*/ 251460 h 2928006"/>
                <a:gd name="connsiteX2" fmla="*/ 73651 w 543353"/>
                <a:gd name="connsiteY2" fmla="*/ 73651 h 2928006"/>
                <a:gd name="connsiteX3" fmla="*/ 251460 w 543353"/>
                <a:gd name="connsiteY3" fmla="*/ 0 h 2928006"/>
                <a:gd name="connsiteX4" fmla="*/ 251460 w 543353"/>
                <a:gd name="connsiteY4" fmla="*/ 0 h 2928006"/>
                <a:gd name="connsiteX5" fmla="*/ 429269 w 543353"/>
                <a:gd name="connsiteY5" fmla="*/ 73651 h 2928006"/>
                <a:gd name="connsiteX6" fmla="*/ 502920 w 543353"/>
                <a:gd name="connsiteY6" fmla="*/ 251460 h 2928006"/>
                <a:gd name="connsiteX7" fmla="*/ 543353 w 543353"/>
                <a:gd name="connsiteY7" fmla="*/ 2928006 h 2928006"/>
                <a:gd name="connsiteX0" fmla="*/ 328 w 537043"/>
                <a:gd name="connsiteY0" fmla="*/ 2862849 h 2967890"/>
                <a:gd name="connsiteX1" fmla="*/ 0 w 537043"/>
                <a:gd name="connsiteY1" fmla="*/ 251460 h 2967890"/>
                <a:gd name="connsiteX2" fmla="*/ 73651 w 537043"/>
                <a:gd name="connsiteY2" fmla="*/ 73651 h 2967890"/>
                <a:gd name="connsiteX3" fmla="*/ 251460 w 537043"/>
                <a:gd name="connsiteY3" fmla="*/ 0 h 2967890"/>
                <a:gd name="connsiteX4" fmla="*/ 251460 w 537043"/>
                <a:gd name="connsiteY4" fmla="*/ 0 h 2967890"/>
                <a:gd name="connsiteX5" fmla="*/ 429269 w 537043"/>
                <a:gd name="connsiteY5" fmla="*/ 73651 h 2967890"/>
                <a:gd name="connsiteX6" fmla="*/ 502920 w 537043"/>
                <a:gd name="connsiteY6" fmla="*/ 251460 h 2967890"/>
                <a:gd name="connsiteX7" fmla="*/ 537043 w 537043"/>
                <a:gd name="connsiteY7" fmla="*/ 2967890 h 2967890"/>
                <a:gd name="connsiteX0" fmla="*/ 328 w 528237"/>
                <a:gd name="connsiteY0" fmla="*/ 2862849 h 2951509"/>
                <a:gd name="connsiteX1" fmla="*/ 0 w 528237"/>
                <a:gd name="connsiteY1" fmla="*/ 251460 h 2951509"/>
                <a:gd name="connsiteX2" fmla="*/ 73651 w 528237"/>
                <a:gd name="connsiteY2" fmla="*/ 73651 h 2951509"/>
                <a:gd name="connsiteX3" fmla="*/ 251460 w 528237"/>
                <a:gd name="connsiteY3" fmla="*/ 0 h 2951509"/>
                <a:gd name="connsiteX4" fmla="*/ 251460 w 528237"/>
                <a:gd name="connsiteY4" fmla="*/ 0 h 2951509"/>
                <a:gd name="connsiteX5" fmla="*/ 429269 w 528237"/>
                <a:gd name="connsiteY5" fmla="*/ 73651 h 2951509"/>
                <a:gd name="connsiteX6" fmla="*/ 502920 w 528237"/>
                <a:gd name="connsiteY6" fmla="*/ 251460 h 2951509"/>
                <a:gd name="connsiteX7" fmla="*/ 524305 w 528237"/>
                <a:gd name="connsiteY7" fmla="*/ 2951509 h 2951509"/>
                <a:gd name="connsiteX0" fmla="*/ 328 w 528237"/>
                <a:gd name="connsiteY0" fmla="*/ 2862849 h 2929811"/>
                <a:gd name="connsiteX1" fmla="*/ 0 w 528237"/>
                <a:gd name="connsiteY1" fmla="*/ 251460 h 2929811"/>
                <a:gd name="connsiteX2" fmla="*/ 73651 w 528237"/>
                <a:gd name="connsiteY2" fmla="*/ 73651 h 2929811"/>
                <a:gd name="connsiteX3" fmla="*/ 251460 w 528237"/>
                <a:gd name="connsiteY3" fmla="*/ 0 h 2929811"/>
                <a:gd name="connsiteX4" fmla="*/ 251460 w 528237"/>
                <a:gd name="connsiteY4" fmla="*/ 0 h 2929811"/>
                <a:gd name="connsiteX5" fmla="*/ 429269 w 528237"/>
                <a:gd name="connsiteY5" fmla="*/ 73651 h 2929811"/>
                <a:gd name="connsiteX6" fmla="*/ 502920 w 528237"/>
                <a:gd name="connsiteY6" fmla="*/ 251460 h 2929811"/>
                <a:gd name="connsiteX7" fmla="*/ 527738 w 528237"/>
                <a:gd name="connsiteY7" fmla="*/ 2929811 h 2929811"/>
                <a:gd name="connsiteX0" fmla="*/ 4542 w 528237"/>
                <a:gd name="connsiteY0" fmla="*/ 2863516 h 2929811"/>
                <a:gd name="connsiteX1" fmla="*/ 0 w 528237"/>
                <a:gd name="connsiteY1" fmla="*/ 251460 h 2929811"/>
                <a:gd name="connsiteX2" fmla="*/ 73651 w 528237"/>
                <a:gd name="connsiteY2" fmla="*/ 73651 h 2929811"/>
                <a:gd name="connsiteX3" fmla="*/ 251460 w 528237"/>
                <a:gd name="connsiteY3" fmla="*/ 0 h 2929811"/>
                <a:gd name="connsiteX4" fmla="*/ 251460 w 528237"/>
                <a:gd name="connsiteY4" fmla="*/ 0 h 2929811"/>
                <a:gd name="connsiteX5" fmla="*/ 429269 w 528237"/>
                <a:gd name="connsiteY5" fmla="*/ 73651 h 2929811"/>
                <a:gd name="connsiteX6" fmla="*/ 502920 w 528237"/>
                <a:gd name="connsiteY6" fmla="*/ 251460 h 2929811"/>
                <a:gd name="connsiteX7" fmla="*/ 527738 w 528237"/>
                <a:gd name="connsiteY7" fmla="*/ 2929811 h 2929811"/>
                <a:gd name="connsiteX0" fmla="*/ 4542 w 538755"/>
                <a:gd name="connsiteY0" fmla="*/ 2863516 h 2953801"/>
                <a:gd name="connsiteX1" fmla="*/ 0 w 538755"/>
                <a:gd name="connsiteY1" fmla="*/ 251460 h 2953801"/>
                <a:gd name="connsiteX2" fmla="*/ 73651 w 538755"/>
                <a:gd name="connsiteY2" fmla="*/ 73651 h 2953801"/>
                <a:gd name="connsiteX3" fmla="*/ 251460 w 538755"/>
                <a:gd name="connsiteY3" fmla="*/ 0 h 2953801"/>
                <a:gd name="connsiteX4" fmla="*/ 251460 w 538755"/>
                <a:gd name="connsiteY4" fmla="*/ 0 h 2953801"/>
                <a:gd name="connsiteX5" fmla="*/ 429269 w 538755"/>
                <a:gd name="connsiteY5" fmla="*/ 73651 h 2953801"/>
                <a:gd name="connsiteX6" fmla="*/ 502920 w 538755"/>
                <a:gd name="connsiteY6" fmla="*/ 251460 h 2953801"/>
                <a:gd name="connsiteX7" fmla="*/ 538755 w 538755"/>
                <a:gd name="connsiteY7" fmla="*/ 2953801 h 2953801"/>
                <a:gd name="connsiteX0" fmla="*/ 4542 w 536285"/>
                <a:gd name="connsiteY0" fmla="*/ 2863516 h 2938929"/>
                <a:gd name="connsiteX1" fmla="*/ 0 w 536285"/>
                <a:gd name="connsiteY1" fmla="*/ 251460 h 2938929"/>
                <a:gd name="connsiteX2" fmla="*/ 73651 w 536285"/>
                <a:gd name="connsiteY2" fmla="*/ 73651 h 2938929"/>
                <a:gd name="connsiteX3" fmla="*/ 251460 w 536285"/>
                <a:gd name="connsiteY3" fmla="*/ 0 h 2938929"/>
                <a:gd name="connsiteX4" fmla="*/ 251460 w 536285"/>
                <a:gd name="connsiteY4" fmla="*/ 0 h 2938929"/>
                <a:gd name="connsiteX5" fmla="*/ 429269 w 536285"/>
                <a:gd name="connsiteY5" fmla="*/ 73651 h 2938929"/>
                <a:gd name="connsiteX6" fmla="*/ 502920 w 536285"/>
                <a:gd name="connsiteY6" fmla="*/ 251460 h 2938929"/>
                <a:gd name="connsiteX7" fmla="*/ 536285 w 536285"/>
                <a:gd name="connsiteY7" fmla="*/ 2938929 h 2938929"/>
                <a:gd name="connsiteX0" fmla="*/ 6777 w 536285"/>
                <a:gd name="connsiteY0" fmla="*/ 2849391 h 2938929"/>
                <a:gd name="connsiteX1" fmla="*/ 0 w 536285"/>
                <a:gd name="connsiteY1" fmla="*/ 251460 h 2938929"/>
                <a:gd name="connsiteX2" fmla="*/ 73651 w 536285"/>
                <a:gd name="connsiteY2" fmla="*/ 73651 h 2938929"/>
                <a:gd name="connsiteX3" fmla="*/ 251460 w 536285"/>
                <a:gd name="connsiteY3" fmla="*/ 0 h 2938929"/>
                <a:gd name="connsiteX4" fmla="*/ 251460 w 536285"/>
                <a:gd name="connsiteY4" fmla="*/ 0 h 2938929"/>
                <a:gd name="connsiteX5" fmla="*/ 429269 w 536285"/>
                <a:gd name="connsiteY5" fmla="*/ 73651 h 2938929"/>
                <a:gd name="connsiteX6" fmla="*/ 502920 w 536285"/>
                <a:gd name="connsiteY6" fmla="*/ 251460 h 2938929"/>
                <a:gd name="connsiteX7" fmla="*/ 536285 w 536285"/>
                <a:gd name="connsiteY7" fmla="*/ 2938929 h 2938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6285" h="2938929">
                  <a:moveTo>
                    <a:pt x="6777" y="2849391"/>
                  </a:moveTo>
                  <a:cubicBezTo>
                    <a:pt x="6668" y="1978928"/>
                    <a:pt x="109" y="1121923"/>
                    <a:pt x="0" y="251460"/>
                  </a:cubicBezTo>
                  <a:cubicBezTo>
                    <a:pt x="0" y="184769"/>
                    <a:pt x="26493" y="120809"/>
                    <a:pt x="73651" y="73651"/>
                  </a:cubicBezTo>
                  <a:cubicBezTo>
                    <a:pt x="120809" y="26493"/>
                    <a:pt x="184769" y="0"/>
                    <a:pt x="251460" y="0"/>
                  </a:cubicBezTo>
                  <a:lnTo>
                    <a:pt x="251460" y="0"/>
                  </a:lnTo>
                  <a:cubicBezTo>
                    <a:pt x="318151" y="0"/>
                    <a:pt x="382111" y="26493"/>
                    <a:pt x="429269" y="73651"/>
                  </a:cubicBezTo>
                  <a:cubicBezTo>
                    <a:pt x="476427" y="120809"/>
                    <a:pt x="502920" y="184769"/>
                    <a:pt x="502920" y="251460"/>
                  </a:cubicBezTo>
                  <a:cubicBezTo>
                    <a:pt x="528237" y="1864408"/>
                    <a:pt x="517682" y="905440"/>
                    <a:pt x="536285" y="2938929"/>
                  </a:cubicBezTo>
                </a:path>
              </a:pathLst>
            </a:custGeom>
            <a:solidFill>
              <a:schemeClr val="accent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5" name="Freeform 24"/>
          <p:cNvSpPr/>
          <p:nvPr/>
        </p:nvSpPr>
        <p:spPr>
          <a:xfrm rot="15660000">
            <a:off x="5750708" y="-641833"/>
            <a:ext cx="985797" cy="6048136"/>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 name="connsiteX0" fmla="*/ 0 w 981537"/>
              <a:gd name="connsiteY0" fmla="*/ 6172200 h 6338829"/>
              <a:gd name="connsiteX1" fmla="*/ 0 w 981537"/>
              <a:gd name="connsiteY1" fmla="*/ 6172200 h 6338829"/>
              <a:gd name="connsiteX2" fmla="*/ 0 w 981537"/>
              <a:gd name="connsiteY2" fmla="*/ 6172200 h 6338829"/>
              <a:gd name="connsiteX3" fmla="*/ 0 w 981537"/>
              <a:gd name="connsiteY3" fmla="*/ 457200 h 6338829"/>
              <a:gd name="connsiteX4" fmla="*/ 133911 w 981537"/>
              <a:gd name="connsiteY4" fmla="*/ 133911 h 6338829"/>
              <a:gd name="connsiteX5" fmla="*/ 457201 w 981537"/>
              <a:gd name="connsiteY5" fmla="*/ 1 h 6338829"/>
              <a:gd name="connsiteX6" fmla="*/ 457200 w 981537"/>
              <a:gd name="connsiteY6" fmla="*/ 0 h 6338829"/>
              <a:gd name="connsiteX7" fmla="*/ 457200 w 981537"/>
              <a:gd name="connsiteY7" fmla="*/ 0 h 6338829"/>
              <a:gd name="connsiteX8" fmla="*/ 780489 w 981537"/>
              <a:gd name="connsiteY8" fmla="*/ 133911 h 6338829"/>
              <a:gd name="connsiteX9" fmla="*/ 914399 w 981537"/>
              <a:gd name="connsiteY9" fmla="*/ 457201 h 6338829"/>
              <a:gd name="connsiteX10" fmla="*/ 981537 w 981537"/>
              <a:gd name="connsiteY10" fmla="*/ 6338829 h 633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1537" h="6338829">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89058" y="4544471"/>
                  <a:pt x="981537" y="6338829"/>
                </a:cubicBezTo>
              </a:path>
            </a:pathLst>
          </a:custGeom>
          <a:solidFill>
            <a:schemeClr val="bg2">
              <a:lumMod val="40000"/>
              <a:lumOff val="60000"/>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nvGrpSpPr>
          <p:cNvPr id="30" name="Group 29"/>
          <p:cNvGrpSpPr/>
          <p:nvPr/>
        </p:nvGrpSpPr>
        <p:grpSpPr>
          <a:xfrm>
            <a:off x="787878" y="-970104"/>
            <a:ext cx="5636587" cy="2701922"/>
            <a:chOff x="787878" y="-970104"/>
            <a:chExt cx="5636587" cy="2701922"/>
          </a:xfrm>
        </p:grpSpPr>
        <p:sp>
          <p:nvSpPr>
            <p:cNvPr id="37" name="Oval 36"/>
            <p:cNvSpPr/>
            <p:nvPr/>
          </p:nvSpPr>
          <p:spPr>
            <a:xfrm>
              <a:off x="2382982" y="1122218"/>
              <a:ext cx="609600" cy="6096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2" name="Oval 41"/>
            <p:cNvSpPr/>
            <p:nvPr userDrawn="1"/>
          </p:nvSpPr>
          <p:spPr>
            <a:xfrm>
              <a:off x="2856954" y="76200"/>
              <a:ext cx="1023669" cy="838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1" name="Oval 40"/>
            <p:cNvSpPr/>
            <p:nvPr/>
          </p:nvSpPr>
          <p:spPr>
            <a:xfrm>
              <a:off x="1948131" y="46402"/>
              <a:ext cx="1023669" cy="8679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4" name="Pie 33"/>
            <p:cNvSpPr/>
            <p:nvPr/>
          </p:nvSpPr>
          <p:spPr>
            <a:xfrm>
              <a:off x="1219200" y="-765132"/>
              <a:ext cx="3505316" cy="1521076"/>
            </a:xfrm>
            <a:prstGeom prst="pie">
              <a:avLst>
                <a:gd name="adj1" fmla="val 22874"/>
                <a:gd name="adj2" fmla="val 1080188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6" name="Oval 35"/>
            <p:cNvSpPr/>
            <p:nvPr/>
          </p:nvSpPr>
          <p:spPr>
            <a:xfrm>
              <a:off x="2345120" y="141183"/>
              <a:ext cx="1023669" cy="95293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8" name="Arc 37"/>
            <p:cNvSpPr/>
            <p:nvPr/>
          </p:nvSpPr>
          <p:spPr>
            <a:xfrm rot="12469977">
              <a:off x="1178780" y="-178449"/>
              <a:ext cx="1133352" cy="831645"/>
            </a:xfrm>
            <a:prstGeom prst="arc">
              <a:avLst>
                <a:gd name="adj1" fmla="val 11101214"/>
                <a:gd name="adj2" fmla="val 212301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6" name="Pie 45"/>
            <p:cNvSpPr/>
            <p:nvPr/>
          </p:nvSpPr>
          <p:spPr>
            <a:xfrm rot="60000">
              <a:off x="787878" y="-198453"/>
              <a:ext cx="381000" cy="381000"/>
            </a:xfrm>
            <a:prstGeom prst="pie">
              <a:avLst>
                <a:gd name="adj1" fmla="val 21598475"/>
                <a:gd name="adj2" fmla="val 106342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7" name="Arc 46"/>
            <p:cNvSpPr/>
            <p:nvPr/>
          </p:nvSpPr>
          <p:spPr>
            <a:xfrm rot="6387309">
              <a:off x="4862250" y="-839605"/>
              <a:ext cx="1453063" cy="1671367"/>
            </a:xfrm>
            <a:prstGeom prst="arc">
              <a:avLst>
                <a:gd name="adj1" fmla="val 15214126"/>
                <a:gd name="adj2" fmla="val 44149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8" name="Oval 47"/>
            <p:cNvSpPr/>
            <p:nvPr/>
          </p:nvSpPr>
          <p:spPr>
            <a:xfrm>
              <a:off x="5362575" y="461226"/>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9" name="Oval 48"/>
            <p:cNvSpPr/>
            <p:nvPr/>
          </p:nvSpPr>
          <p:spPr>
            <a:xfrm>
              <a:off x="4800600" y="152400"/>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0" name="Arc 39"/>
            <p:cNvSpPr/>
            <p:nvPr/>
          </p:nvSpPr>
          <p:spPr>
            <a:xfrm rot="6387309">
              <a:off x="3396216" y="-1040840"/>
              <a:ext cx="1905868" cy="2047339"/>
            </a:xfrm>
            <a:prstGeom prst="arc">
              <a:avLst>
                <a:gd name="adj1" fmla="val 15243146"/>
                <a:gd name="adj2" fmla="val 436902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50" name="Oval 49"/>
            <p:cNvSpPr/>
            <p:nvPr/>
          </p:nvSpPr>
          <p:spPr>
            <a:xfrm>
              <a:off x="6115050" y="59055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51" name="Oval 50"/>
            <p:cNvSpPr/>
            <p:nvPr/>
          </p:nvSpPr>
          <p:spPr>
            <a:xfrm>
              <a:off x="6191250" y="485775"/>
              <a:ext cx="104774" cy="1047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32" name="Rectangle 31"/>
          <p:cNvSpPr/>
          <p:nvPr/>
        </p:nvSpPr>
        <p:spPr>
          <a:xfrm>
            <a:off x="0" y="0"/>
            <a:ext cx="9144000" cy="685800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rot="21042312">
            <a:off x="1022823" y="2961459"/>
            <a:ext cx="7551601" cy="1612607"/>
          </a:xfrm>
        </p:spPr>
        <p:txBody>
          <a:bodyPr anchor="b" anchorCtr="0">
            <a:noAutofit/>
          </a:bodyPr>
          <a:lstStyle>
            <a:lvl1pPr algn="l">
              <a:defRPr sz="4600">
                <a:solidFill>
                  <a:schemeClr val="bg1"/>
                </a:solidFill>
              </a:defRPr>
            </a:lvl1pPr>
          </a:lstStyle>
          <a:p>
            <a:r>
              <a:rPr lang="en-US" smtClean="0"/>
              <a:t>Click to edit Master title style</a:t>
            </a:r>
            <a:endParaRPr/>
          </a:p>
        </p:txBody>
      </p:sp>
      <p:sp>
        <p:nvSpPr>
          <p:cNvPr id="3" name="Subtitle 2"/>
          <p:cNvSpPr>
            <a:spLocks noGrp="1"/>
          </p:cNvSpPr>
          <p:nvPr>
            <p:ph type="subTitle" idx="1"/>
          </p:nvPr>
        </p:nvSpPr>
        <p:spPr>
          <a:xfrm rot="21060000">
            <a:off x="2550459" y="4704801"/>
            <a:ext cx="6400800" cy="914400"/>
          </a:xfrm>
        </p:spPr>
        <p:txBody>
          <a:bodyPr anchor="ctr" anchorCtr="0">
            <a:normAutofit/>
          </a:bodyPr>
          <a:lstStyle>
            <a:lvl1pPr marL="0" indent="0" algn="l">
              <a:spcAft>
                <a:spcPts val="0"/>
              </a:spcAft>
              <a:buNone/>
              <a:defRPr sz="2400">
                <a:solidFill>
                  <a:schemeClr val="bg1"/>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4" name="Rectangle 33"/>
          <p:cNvSpPr/>
          <p:nvPr/>
        </p:nvSpPr>
        <p:spPr>
          <a:xfrm>
            <a:off x="9144" y="2476500"/>
            <a:ext cx="9125712" cy="436880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36" name="Straight Connector 35"/>
          <p:cNvCxnSpPr/>
          <p:nvPr/>
        </p:nvCxnSpPr>
        <p:spPr>
          <a:xfrm>
            <a:off x="9144" y="2476500"/>
            <a:ext cx="9125712" cy="1588"/>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sp>
        <p:nvSpPr>
          <p:cNvPr id="5" name="Date Placeholder 4"/>
          <p:cNvSpPr>
            <a:spLocks noGrp="1"/>
          </p:cNvSpPr>
          <p:nvPr>
            <p:ph type="dt" sz="half" idx="10"/>
          </p:nvPr>
        </p:nvSpPr>
        <p:spPr/>
        <p:txBody>
          <a:bodyPr/>
          <a:lstStyle/>
          <a:p>
            <a:fld id="{C2A3E918-87F5-314C-8AA2-F484E97C907C}" type="datetimeFigureOut">
              <a:rPr lang="en-US" smtClean="0"/>
              <a:t>7/24/2012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7FFB7E4-F29E-FC42-A968-1CD7AB4FF7BA}" type="slidenum">
              <a:rPr lang="en-US" smtClean="0"/>
              <a:t>‹#›</a:t>
            </a:fld>
            <a:endParaRPr lang="en-US" dirty="0"/>
          </a:p>
        </p:txBody>
      </p:sp>
      <p:sp>
        <p:nvSpPr>
          <p:cNvPr id="2" name="Title 1"/>
          <p:cNvSpPr>
            <a:spLocks noGrp="1"/>
          </p:cNvSpPr>
          <p:nvPr>
            <p:ph type="title"/>
          </p:nvPr>
        </p:nvSpPr>
        <p:spPr>
          <a:xfrm>
            <a:off x="4477870" y="990600"/>
            <a:ext cx="3951755" cy="1431832"/>
          </a:xfrm>
        </p:spPr>
        <p:txBody>
          <a:bodyPr anchor="b"/>
          <a:lstStyle>
            <a:lvl1pPr algn="l">
              <a:lnSpc>
                <a:spcPct val="100000"/>
              </a:lnSpc>
              <a:defRPr sz="3000" b="0"/>
            </a:lvl1pPr>
          </a:lstStyle>
          <a:p>
            <a:r>
              <a:rPr lang="en-US" smtClean="0"/>
              <a:t>Click to edit Master title style</a:t>
            </a:r>
            <a:endParaRPr/>
          </a:p>
        </p:txBody>
      </p:sp>
      <p:sp>
        <p:nvSpPr>
          <p:cNvPr id="3" name="Picture Placeholder 2"/>
          <p:cNvSpPr>
            <a:spLocks noGrp="1"/>
          </p:cNvSpPr>
          <p:nvPr>
            <p:ph type="pic" idx="1"/>
          </p:nvPr>
        </p:nvSpPr>
        <p:spPr>
          <a:xfrm rot="21416935">
            <a:off x="265664" y="964335"/>
            <a:ext cx="3981911" cy="5637540"/>
          </a:xfrm>
          <a:prstGeom prst="roundRect">
            <a:avLst>
              <a:gd name="adj" fmla="val 7476"/>
            </a:avLst>
          </a:prstGeom>
          <a:ln w="63500">
            <a:solidFill>
              <a:schemeClr val="accent2"/>
            </a:solidFill>
          </a:ln>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dirty="0"/>
          </a:p>
        </p:txBody>
      </p:sp>
      <p:sp>
        <p:nvSpPr>
          <p:cNvPr id="4" name="Text Placeholder 3"/>
          <p:cNvSpPr>
            <a:spLocks noGrp="1"/>
          </p:cNvSpPr>
          <p:nvPr>
            <p:ph type="body" sz="half" idx="2"/>
          </p:nvPr>
        </p:nvSpPr>
        <p:spPr>
          <a:xfrm>
            <a:off x="4477870" y="2547938"/>
            <a:ext cx="3951755" cy="3700462"/>
          </a:xfrm>
        </p:spPr>
        <p:txBody>
          <a:bodyPr>
            <a:normAutofit/>
          </a:bodyPr>
          <a:lstStyle>
            <a:lvl1pPr marL="0" indent="0">
              <a:spcAft>
                <a:spcPts val="1000"/>
              </a:spcAft>
              <a:buNone/>
              <a:defRPr sz="1800">
                <a:effectLs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grpSp>
        <p:nvGrpSpPr>
          <p:cNvPr id="34" name="Group 33"/>
          <p:cNvGrpSpPr/>
          <p:nvPr/>
        </p:nvGrpSpPr>
        <p:grpSpPr>
          <a:xfrm>
            <a:off x="9144" y="3810000"/>
            <a:ext cx="9125712" cy="3035300"/>
            <a:chOff x="9144" y="3810000"/>
            <a:chExt cx="9125712" cy="3035300"/>
          </a:xfrm>
        </p:grpSpPr>
        <p:sp>
          <p:nvSpPr>
            <p:cNvPr id="35" name="Rectangle 34"/>
            <p:cNvSpPr/>
            <p:nvPr/>
          </p:nvSpPr>
          <p:spPr>
            <a:xfrm>
              <a:off x="9144" y="3810000"/>
              <a:ext cx="9125712" cy="303530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36" name="Straight Connector 35"/>
            <p:cNvCxnSpPr/>
            <p:nvPr/>
          </p:nvCxnSpPr>
          <p:spPr>
            <a:xfrm>
              <a:off x="9144" y="3810000"/>
              <a:ext cx="9125712" cy="1588"/>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grpSp>
      <p:sp>
        <p:nvSpPr>
          <p:cNvPr id="5" name="Date Placeholder 4"/>
          <p:cNvSpPr>
            <a:spLocks noGrp="1"/>
          </p:cNvSpPr>
          <p:nvPr>
            <p:ph type="dt" sz="half" idx="10"/>
          </p:nvPr>
        </p:nvSpPr>
        <p:spPr/>
        <p:txBody>
          <a:bodyPr/>
          <a:lstStyle/>
          <a:p>
            <a:fld id="{C2A3E918-87F5-314C-8AA2-F484E97C907C}" type="datetimeFigureOut">
              <a:rPr lang="en-US" smtClean="0"/>
              <a:t>7/24/2012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7FFB7E4-F29E-FC42-A968-1CD7AB4FF7BA}" type="slidenum">
              <a:rPr lang="en-US" smtClean="0"/>
              <a:t>‹#›</a:t>
            </a:fld>
            <a:endParaRPr lang="en-US" dirty="0"/>
          </a:p>
        </p:txBody>
      </p:sp>
      <p:sp>
        <p:nvSpPr>
          <p:cNvPr id="3" name="Picture Placeholder 2"/>
          <p:cNvSpPr>
            <a:spLocks noGrp="1"/>
          </p:cNvSpPr>
          <p:nvPr>
            <p:ph type="pic" idx="1"/>
          </p:nvPr>
        </p:nvSpPr>
        <p:spPr>
          <a:xfrm rot="21338992">
            <a:off x="2407361" y="921379"/>
            <a:ext cx="4329278" cy="3340716"/>
          </a:xfrm>
          <a:prstGeom prst="roundRect">
            <a:avLst>
              <a:gd name="adj" fmla="val 7476"/>
            </a:avLst>
          </a:prstGeom>
          <a:ln w="63500">
            <a:solidFill>
              <a:schemeClr val="accent2"/>
            </a:solidFill>
          </a:ln>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dirty="0"/>
          </a:p>
        </p:txBody>
      </p:sp>
      <p:sp>
        <p:nvSpPr>
          <p:cNvPr id="4" name="Text Placeholder 3"/>
          <p:cNvSpPr>
            <a:spLocks noGrp="1"/>
          </p:cNvSpPr>
          <p:nvPr>
            <p:ph type="body" sz="half" idx="2"/>
          </p:nvPr>
        </p:nvSpPr>
        <p:spPr>
          <a:xfrm>
            <a:off x="713232" y="5105399"/>
            <a:ext cx="7717536" cy="1281953"/>
          </a:xfrm>
        </p:spPr>
        <p:txBody>
          <a:bodyPr>
            <a:normAutofit/>
          </a:bodyPr>
          <a:lstStyle>
            <a:lvl1pPr marL="0" indent="0" algn="ctr">
              <a:spcBef>
                <a:spcPts val="0"/>
              </a:spcBef>
              <a:spcAft>
                <a:spcPts val="300"/>
              </a:spcAft>
              <a:buNone/>
              <a:defRPr sz="1800">
                <a:effectLs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712788" y="4444533"/>
            <a:ext cx="7716838" cy="723620"/>
          </a:xfrm>
        </p:spPr>
        <p:txBody>
          <a:bodyPr anchor="b"/>
          <a:lstStyle>
            <a:lvl1pPr algn="ctr">
              <a:lnSpc>
                <a:spcPct val="100000"/>
              </a:lnSpc>
              <a:defRPr sz="3600" b="0"/>
            </a:lvl1pPr>
          </a:lstStyle>
          <a:p>
            <a:r>
              <a:rPr lang="en-US" smtClean="0"/>
              <a:t>Click to edit Master title style</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2 Pictures above Caption">
    <p:spTree>
      <p:nvGrpSpPr>
        <p:cNvPr id="1" name=""/>
        <p:cNvGrpSpPr/>
        <p:nvPr/>
      </p:nvGrpSpPr>
      <p:grpSpPr>
        <a:xfrm>
          <a:off x="0" y="0"/>
          <a:ext cx="0" cy="0"/>
          <a:chOff x="0" y="0"/>
          <a:chExt cx="0" cy="0"/>
        </a:xfrm>
      </p:grpSpPr>
      <p:grpSp>
        <p:nvGrpSpPr>
          <p:cNvPr id="36" name="Group 35"/>
          <p:cNvGrpSpPr/>
          <p:nvPr/>
        </p:nvGrpSpPr>
        <p:grpSpPr>
          <a:xfrm>
            <a:off x="9144" y="3810000"/>
            <a:ext cx="9125712" cy="3035300"/>
            <a:chOff x="9144" y="3810000"/>
            <a:chExt cx="9125712" cy="3035300"/>
          </a:xfrm>
        </p:grpSpPr>
        <p:sp>
          <p:nvSpPr>
            <p:cNvPr id="33" name="Rectangle 32"/>
            <p:cNvSpPr/>
            <p:nvPr/>
          </p:nvSpPr>
          <p:spPr>
            <a:xfrm>
              <a:off x="9144" y="3810000"/>
              <a:ext cx="9125712" cy="303530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35" name="Straight Connector 34"/>
            <p:cNvCxnSpPr/>
            <p:nvPr/>
          </p:nvCxnSpPr>
          <p:spPr>
            <a:xfrm>
              <a:off x="9144" y="3810000"/>
              <a:ext cx="9125712" cy="1588"/>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grpSp>
      <p:sp>
        <p:nvSpPr>
          <p:cNvPr id="5" name="Date Placeholder 4"/>
          <p:cNvSpPr>
            <a:spLocks noGrp="1"/>
          </p:cNvSpPr>
          <p:nvPr>
            <p:ph type="dt" sz="half" idx="10"/>
          </p:nvPr>
        </p:nvSpPr>
        <p:spPr/>
        <p:txBody>
          <a:bodyPr/>
          <a:lstStyle/>
          <a:p>
            <a:fld id="{C2A3E918-87F5-314C-8AA2-F484E97C907C}" type="datetimeFigureOut">
              <a:rPr lang="en-US" smtClean="0"/>
              <a:t>7/24/2012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7FFB7E4-F29E-FC42-A968-1CD7AB4FF7BA}" type="slidenum">
              <a:rPr lang="en-US" smtClean="0"/>
              <a:t>‹#›</a:t>
            </a:fld>
            <a:endParaRPr lang="en-US" dirty="0"/>
          </a:p>
        </p:txBody>
      </p:sp>
      <p:sp>
        <p:nvSpPr>
          <p:cNvPr id="3" name="Picture Placeholder 2"/>
          <p:cNvSpPr>
            <a:spLocks noGrp="1"/>
          </p:cNvSpPr>
          <p:nvPr>
            <p:ph type="pic" idx="1"/>
          </p:nvPr>
        </p:nvSpPr>
        <p:spPr>
          <a:xfrm rot="21338992">
            <a:off x="4305320" y="997812"/>
            <a:ext cx="4329278" cy="3178754"/>
          </a:xfrm>
          <a:prstGeom prst="roundRect">
            <a:avLst>
              <a:gd name="adj" fmla="val 7476"/>
            </a:avLst>
          </a:prstGeom>
          <a:ln w="63500">
            <a:solidFill>
              <a:schemeClr val="accent2"/>
            </a:solidFill>
          </a:ln>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dirty="0"/>
          </a:p>
        </p:txBody>
      </p:sp>
      <p:sp>
        <p:nvSpPr>
          <p:cNvPr id="4" name="Text Placeholder 3"/>
          <p:cNvSpPr>
            <a:spLocks noGrp="1"/>
          </p:cNvSpPr>
          <p:nvPr>
            <p:ph type="body" sz="half" idx="2"/>
          </p:nvPr>
        </p:nvSpPr>
        <p:spPr>
          <a:xfrm>
            <a:off x="713232" y="5105399"/>
            <a:ext cx="7717536" cy="1281953"/>
          </a:xfrm>
        </p:spPr>
        <p:txBody>
          <a:bodyPr>
            <a:normAutofit/>
          </a:bodyPr>
          <a:lstStyle>
            <a:lvl1pPr marL="0" indent="0" algn="ctr">
              <a:spcBef>
                <a:spcPts val="0"/>
              </a:spcBef>
              <a:spcAft>
                <a:spcPts val="300"/>
              </a:spcAft>
              <a:buNone/>
              <a:defRPr sz="1800">
                <a:effectLs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712788" y="4444533"/>
            <a:ext cx="7716838" cy="723620"/>
          </a:xfrm>
        </p:spPr>
        <p:txBody>
          <a:bodyPr anchor="b"/>
          <a:lstStyle>
            <a:lvl1pPr algn="ctr">
              <a:lnSpc>
                <a:spcPct val="100000"/>
              </a:lnSpc>
              <a:defRPr sz="3600" b="0"/>
            </a:lvl1pPr>
          </a:lstStyle>
          <a:p>
            <a:r>
              <a:rPr lang="en-US" smtClean="0"/>
              <a:t>Click to edit Master title style</a:t>
            </a:r>
            <a:endParaRPr/>
          </a:p>
        </p:txBody>
      </p:sp>
      <p:sp>
        <p:nvSpPr>
          <p:cNvPr id="34" name="Picture Placeholder 2"/>
          <p:cNvSpPr>
            <a:spLocks noGrp="1"/>
          </p:cNvSpPr>
          <p:nvPr>
            <p:ph type="pic" idx="13"/>
          </p:nvPr>
        </p:nvSpPr>
        <p:spPr>
          <a:xfrm rot="153739">
            <a:off x="451737" y="946831"/>
            <a:ext cx="4329278" cy="3178754"/>
          </a:xfrm>
          <a:prstGeom prst="roundRect">
            <a:avLst>
              <a:gd name="adj" fmla="val 7476"/>
            </a:avLst>
          </a:prstGeom>
          <a:ln w="63500">
            <a:solidFill>
              <a:schemeClr val="accent2"/>
            </a:solidFill>
          </a:ln>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712788" y="2555825"/>
            <a:ext cx="7716838" cy="4076776"/>
          </a:xfrm>
        </p:spPr>
        <p:txBody>
          <a:bodyPr vert="eaVert">
            <a:normAutofit/>
          </a:bodyPr>
          <a:lstStyle>
            <a:lvl1pPr>
              <a:defRPr sz="2200"/>
            </a:lvl1pPr>
            <a:lvl2pPr>
              <a:defRPr sz="2000"/>
            </a:lvl2pPr>
            <a:lvl3pPr>
              <a:defRPr sz="18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C2A3E918-87F5-314C-8AA2-F484E97C907C}" type="datetimeFigureOut">
              <a:rPr lang="en-US" smtClean="0"/>
              <a:t>7/24/2012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7FFB7E4-F29E-FC42-A968-1CD7AB4FF7BA}" type="slidenum">
              <a:rPr lang="en-US" smtClean="0"/>
              <a:t>‹#›</a:t>
            </a:fld>
            <a:endParaRPr lang="en-US" dirty="0"/>
          </a:p>
        </p:txBody>
      </p:sp>
      <p:sp>
        <p:nvSpPr>
          <p:cNvPr id="9" name="Round Same Side Corner Rectangle 8"/>
          <p:cNvSpPr/>
          <p:nvPr userDrawn="1"/>
        </p:nvSpPr>
        <p:spPr>
          <a:xfrm rot="16200000">
            <a:off x="4113423" y="-2681079"/>
            <a:ext cx="1139406" cy="8921750"/>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0" name="Title 1"/>
          <p:cNvSpPr>
            <a:spLocks noGrp="1"/>
          </p:cNvSpPr>
          <p:nvPr>
            <p:ph type="title"/>
          </p:nvPr>
        </p:nvSpPr>
        <p:spPr>
          <a:xfrm>
            <a:off x="712788" y="1210093"/>
            <a:ext cx="8431212" cy="1139407"/>
          </a:xfrm>
        </p:spPr>
        <p:txBody>
          <a:bodyPr/>
          <a:lstStyle/>
          <a:p>
            <a:r>
              <a:rPr lang="en-US" dirty="0" smtClean="0"/>
              <a:t>Click to edit Master title style</a:t>
            </a:r>
            <a:endParaRP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rot="16200000">
            <a:off x="1136252" y="619836"/>
            <a:ext cx="5299810" cy="6725719"/>
          </a:xfrm>
        </p:spPr>
        <p:txBody>
          <a:bodyPr vert="eaVert"/>
          <a:lstStyle>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Date Placeholder 3"/>
          <p:cNvSpPr>
            <a:spLocks noGrp="1"/>
          </p:cNvSpPr>
          <p:nvPr>
            <p:ph type="dt" sz="half" idx="10"/>
          </p:nvPr>
        </p:nvSpPr>
        <p:spPr/>
        <p:txBody>
          <a:bodyPr/>
          <a:lstStyle/>
          <a:p>
            <a:fld id="{C2A3E918-87F5-314C-8AA2-F484E97C907C}" type="datetimeFigureOut">
              <a:rPr lang="en-US" smtClean="0"/>
              <a:t>7/24/2012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7FFB7E4-F29E-FC42-A968-1CD7AB4FF7BA}" type="slidenum">
              <a:rPr lang="en-US" smtClean="0"/>
              <a:t>‹#›</a:t>
            </a:fld>
            <a:endParaRPr lang="en-US" dirty="0"/>
          </a:p>
        </p:txBody>
      </p:sp>
      <p:sp>
        <p:nvSpPr>
          <p:cNvPr id="11" name="Round Same Side Corner Rectangle 10"/>
          <p:cNvSpPr/>
          <p:nvPr userDrawn="1"/>
        </p:nvSpPr>
        <p:spPr>
          <a:xfrm>
            <a:off x="7572315" y="299421"/>
            <a:ext cx="1396145" cy="6558579"/>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2" name="Title 1"/>
          <p:cNvSpPr>
            <a:spLocks noGrp="1"/>
          </p:cNvSpPr>
          <p:nvPr>
            <p:ph type="title"/>
          </p:nvPr>
        </p:nvSpPr>
        <p:spPr>
          <a:xfrm rot="5400000">
            <a:off x="5172854" y="3162043"/>
            <a:ext cx="6252507" cy="1139407"/>
          </a:xfrm>
        </p:spPr>
        <p:txBody>
          <a:bodyPr/>
          <a:lstStyle/>
          <a:p>
            <a:r>
              <a:rPr lang="en-US" dirty="0" smtClean="0"/>
              <a:t>Click to edit Master title style</a:t>
            </a:r>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Round Same Side Corner Rectangle 7"/>
          <p:cNvSpPr/>
          <p:nvPr/>
        </p:nvSpPr>
        <p:spPr>
          <a:xfrm rot="16200000">
            <a:off x="4113423" y="-2681079"/>
            <a:ext cx="1139406" cy="8921750"/>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 name="Title 1"/>
          <p:cNvSpPr>
            <a:spLocks noGrp="1"/>
          </p:cNvSpPr>
          <p:nvPr>
            <p:ph type="title"/>
          </p:nvPr>
        </p:nvSpPr>
        <p:spPr>
          <a:xfrm>
            <a:off x="712788" y="1210093"/>
            <a:ext cx="8431212" cy="1139407"/>
          </a:xfrm>
        </p:spPr>
        <p:txBody>
          <a:bodyPr/>
          <a:lstStyle/>
          <a:p>
            <a:r>
              <a:rPr lang="en-US" dirty="0" smtClean="0"/>
              <a:t>Click to edit Master title style</a:t>
            </a:r>
            <a:endParaRPr dirty="0"/>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C2A3E918-87F5-314C-8AA2-F484E97C907C}" type="datetimeFigureOut">
              <a:rPr lang="en-US" smtClean="0"/>
              <a:t>7/24/2012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7FFB7E4-F29E-FC42-A968-1CD7AB4FF7BA}"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Picture">
    <p:spTree>
      <p:nvGrpSpPr>
        <p:cNvPr id="1" name=""/>
        <p:cNvGrpSpPr/>
        <p:nvPr/>
      </p:nvGrpSpPr>
      <p:grpSpPr>
        <a:xfrm>
          <a:off x="0" y="0"/>
          <a:ext cx="0" cy="0"/>
          <a:chOff x="0" y="0"/>
          <a:chExt cx="0" cy="0"/>
        </a:xfrm>
      </p:grpSpPr>
      <p:sp>
        <p:nvSpPr>
          <p:cNvPr id="34" name="Freeform 33"/>
          <p:cNvSpPr/>
          <p:nvPr/>
        </p:nvSpPr>
        <p:spPr>
          <a:xfrm rot="15660000">
            <a:off x="5179560" y="1837493"/>
            <a:ext cx="1040884" cy="7134813"/>
          </a:xfrm>
          <a:custGeom>
            <a:avLst/>
            <a:gdLst>
              <a:gd name="connsiteX0" fmla="*/ 498324 w 996648"/>
              <a:gd name="connsiteY0" fmla="*/ 0 h 6971904"/>
              <a:gd name="connsiteX1" fmla="*/ 498324 w 996648"/>
              <a:gd name="connsiteY1" fmla="*/ 0 h 6971904"/>
              <a:gd name="connsiteX2" fmla="*/ 850692 w 996648"/>
              <a:gd name="connsiteY2" fmla="*/ 145956 h 6971904"/>
              <a:gd name="connsiteX3" fmla="*/ 996647 w 996648"/>
              <a:gd name="connsiteY3" fmla="*/ 498325 h 6971904"/>
              <a:gd name="connsiteX4" fmla="*/ 996648 w 996648"/>
              <a:gd name="connsiteY4" fmla="*/ 6971904 h 6971904"/>
              <a:gd name="connsiteX5" fmla="*/ 996648 w 996648"/>
              <a:gd name="connsiteY5" fmla="*/ 6971904 h 6971904"/>
              <a:gd name="connsiteX6" fmla="*/ 996648 w 996648"/>
              <a:gd name="connsiteY6" fmla="*/ 6971904 h 6971904"/>
              <a:gd name="connsiteX7" fmla="*/ 0 w 996648"/>
              <a:gd name="connsiteY7" fmla="*/ 6971904 h 6971904"/>
              <a:gd name="connsiteX8" fmla="*/ 0 w 996648"/>
              <a:gd name="connsiteY8" fmla="*/ 6971904 h 6971904"/>
              <a:gd name="connsiteX9" fmla="*/ 0 w 996648"/>
              <a:gd name="connsiteY9" fmla="*/ 6971904 h 6971904"/>
              <a:gd name="connsiteX10" fmla="*/ 0 w 996648"/>
              <a:gd name="connsiteY10" fmla="*/ 498324 h 6971904"/>
              <a:gd name="connsiteX11" fmla="*/ 145956 w 996648"/>
              <a:gd name="connsiteY11" fmla="*/ 145956 h 6971904"/>
              <a:gd name="connsiteX12" fmla="*/ 498325 w 996648"/>
              <a:gd name="connsiteY12" fmla="*/ 1 h 6971904"/>
              <a:gd name="connsiteX13" fmla="*/ 498324 w 996648"/>
              <a:gd name="connsiteY13" fmla="*/ 0 h 6971904"/>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996648 w 1051569"/>
              <a:gd name="connsiteY4" fmla="*/ 6971904 h 7134903"/>
              <a:gd name="connsiteX5" fmla="*/ 996648 w 1051569"/>
              <a:gd name="connsiteY5" fmla="*/ 6971904 h 7134903"/>
              <a:gd name="connsiteX6" fmla="*/ 1051569 w 1051569"/>
              <a:gd name="connsiteY6" fmla="*/ 7134903 h 7134903"/>
              <a:gd name="connsiteX7" fmla="*/ 0 w 1051569"/>
              <a:gd name="connsiteY7" fmla="*/ 6971904 h 7134903"/>
              <a:gd name="connsiteX8" fmla="*/ 0 w 1051569"/>
              <a:gd name="connsiteY8" fmla="*/ 6971904 h 7134903"/>
              <a:gd name="connsiteX9" fmla="*/ 0 w 1051569"/>
              <a:gd name="connsiteY9" fmla="*/ 6971904 h 7134903"/>
              <a:gd name="connsiteX10" fmla="*/ 0 w 1051569"/>
              <a:gd name="connsiteY10" fmla="*/ 498324 h 7134903"/>
              <a:gd name="connsiteX11" fmla="*/ 145956 w 1051569"/>
              <a:gd name="connsiteY11" fmla="*/ 145956 h 7134903"/>
              <a:gd name="connsiteX12" fmla="*/ 498325 w 1051569"/>
              <a:gd name="connsiteY12" fmla="*/ 1 h 7134903"/>
              <a:gd name="connsiteX13" fmla="*/ 498324 w 1051569"/>
              <a:gd name="connsiteY13" fmla="*/ 0 h 7134903"/>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996648 w 1051569"/>
              <a:gd name="connsiteY4" fmla="*/ 6971904 h 7134903"/>
              <a:gd name="connsiteX5" fmla="*/ 1051569 w 1051569"/>
              <a:gd name="connsiteY5" fmla="*/ 7134903 h 7134903"/>
              <a:gd name="connsiteX6" fmla="*/ 0 w 1051569"/>
              <a:gd name="connsiteY6" fmla="*/ 6971904 h 7134903"/>
              <a:gd name="connsiteX7" fmla="*/ 0 w 1051569"/>
              <a:gd name="connsiteY7" fmla="*/ 6971904 h 7134903"/>
              <a:gd name="connsiteX8" fmla="*/ 0 w 1051569"/>
              <a:gd name="connsiteY8" fmla="*/ 6971904 h 7134903"/>
              <a:gd name="connsiteX9" fmla="*/ 0 w 1051569"/>
              <a:gd name="connsiteY9" fmla="*/ 498324 h 7134903"/>
              <a:gd name="connsiteX10" fmla="*/ 145956 w 1051569"/>
              <a:gd name="connsiteY10" fmla="*/ 145956 h 7134903"/>
              <a:gd name="connsiteX11" fmla="*/ 498325 w 1051569"/>
              <a:gd name="connsiteY11" fmla="*/ 1 h 7134903"/>
              <a:gd name="connsiteX12" fmla="*/ 498324 w 1051569"/>
              <a:gd name="connsiteY12" fmla="*/ 0 h 7134903"/>
              <a:gd name="connsiteX0" fmla="*/ 498324 w 1217677"/>
              <a:gd name="connsiteY0" fmla="*/ 0 h 7134903"/>
              <a:gd name="connsiteX1" fmla="*/ 498324 w 1217677"/>
              <a:gd name="connsiteY1" fmla="*/ 0 h 7134903"/>
              <a:gd name="connsiteX2" fmla="*/ 850692 w 1217677"/>
              <a:gd name="connsiteY2" fmla="*/ 145956 h 7134903"/>
              <a:gd name="connsiteX3" fmla="*/ 996647 w 1217677"/>
              <a:gd name="connsiteY3" fmla="*/ 498325 h 7134903"/>
              <a:gd name="connsiteX4" fmla="*/ 1051569 w 1217677"/>
              <a:gd name="connsiteY4" fmla="*/ 7134903 h 7134903"/>
              <a:gd name="connsiteX5" fmla="*/ 0 w 1217677"/>
              <a:gd name="connsiteY5" fmla="*/ 6971904 h 7134903"/>
              <a:gd name="connsiteX6" fmla="*/ 0 w 1217677"/>
              <a:gd name="connsiteY6" fmla="*/ 6971904 h 7134903"/>
              <a:gd name="connsiteX7" fmla="*/ 0 w 1217677"/>
              <a:gd name="connsiteY7" fmla="*/ 6971904 h 7134903"/>
              <a:gd name="connsiteX8" fmla="*/ 0 w 1217677"/>
              <a:gd name="connsiteY8" fmla="*/ 498324 h 7134903"/>
              <a:gd name="connsiteX9" fmla="*/ 145956 w 1217677"/>
              <a:gd name="connsiteY9" fmla="*/ 145956 h 7134903"/>
              <a:gd name="connsiteX10" fmla="*/ 498325 w 1217677"/>
              <a:gd name="connsiteY10" fmla="*/ 1 h 7134903"/>
              <a:gd name="connsiteX11" fmla="*/ 498324 w 1217677"/>
              <a:gd name="connsiteY11" fmla="*/ 0 h 7134903"/>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1051569 w 1051569"/>
              <a:gd name="connsiteY4" fmla="*/ 7134903 h 7134903"/>
              <a:gd name="connsiteX5" fmla="*/ 0 w 1051569"/>
              <a:gd name="connsiteY5" fmla="*/ 6971904 h 7134903"/>
              <a:gd name="connsiteX6" fmla="*/ 0 w 1051569"/>
              <a:gd name="connsiteY6" fmla="*/ 6971904 h 7134903"/>
              <a:gd name="connsiteX7" fmla="*/ 0 w 1051569"/>
              <a:gd name="connsiteY7" fmla="*/ 6971904 h 7134903"/>
              <a:gd name="connsiteX8" fmla="*/ 0 w 1051569"/>
              <a:gd name="connsiteY8" fmla="*/ 498324 h 7134903"/>
              <a:gd name="connsiteX9" fmla="*/ 145956 w 1051569"/>
              <a:gd name="connsiteY9" fmla="*/ 145956 h 7134903"/>
              <a:gd name="connsiteX10" fmla="*/ 498325 w 1051569"/>
              <a:gd name="connsiteY10" fmla="*/ 1 h 7134903"/>
              <a:gd name="connsiteX11" fmla="*/ 498324 w 1051569"/>
              <a:gd name="connsiteY11" fmla="*/ 0 h 7134903"/>
              <a:gd name="connsiteX0" fmla="*/ 0 w 1143009"/>
              <a:gd name="connsiteY0" fmla="*/ 6971904 h 7226343"/>
              <a:gd name="connsiteX1" fmla="*/ 0 w 1143009"/>
              <a:gd name="connsiteY1" fmla="*/ 6971904 h 7226343"/>
              <a:gd name="connsiteX2" fmla="*/ 0 w 1143009"/>
              <a:gd name="connsiteY2" fmla="*/ 6971904 h 7226343"/>
              <a:gd name="connsiteX3" fmla="*/ 0 w 1143009"/>
              <a:gd name="connsiteY3" fmla="*/ 498324 h 7226343"/>
              <a:gd name="connsiteX4" fmla="*/ 145956 w 1143009"/>
              <a:gd name="connsiteY4" fmla="*/ 145956 h 7226343"/>
              <a:gd name="connsiteX5" fmla="*/ 498325 w 1143009"/>
              <a:gd name="connsiteY5" fmla="*/ 1 h 7226343"/>
              <a:gd name="connsiteX6" fmla="*/ 498324 w 1143009"/>
              <a:gd name="connsiteY6" fmla="*/ 0 h 7226343"/>
              <a:gd name="connsiteX7" fmla="*/ 498324 w 1143009"/>
              <a:gd name="connsiteY7" fmla="*/ 0 h 7226343"/>
              <a:gd name="connsiteX8" fmla="*/ 850692 w 1143009"/>
              <a:gd name="connsiteY8" fmla="*/ 145956 h 7226343"/>
              <a:gd name="connsiteX9" fmla="*/ 996647 w 1143009"/>
              <a:gd name="connsiteY9" fmla="*/ 498325 h 7226343"/>
              <a:gd name="connsiteX10" fmla="*/ 1143009 w 1143009"/>
              <a:gd name="connsiteY10" fmla="*/ 7226343 h 7226343"/>
              <a:gd name="connsiteX0" fmla="*/ 0 w 1095577"/>
              <a:gd name="connsiteY0" fmla="*/ 6971904 h 7197301"/>
              <a:gd name="connsiteX1" fmla="*/ 0 w 1095577"/>
              <a:gd name="connsiteY1" fmla="*/ 6971904 h 7197301"/>
              <a:gd name="connsiteX2" fmla="*/ 0 w 1095577"/>
              <a:gd name="connsiteY2" fmla="*/ 6971904 h 7197301"/>
              <a:gd name="connsiteX3" fmla="*/ 0 w 1095577"/>
              <a:gd name="connsiteY3" fmla="*/ 498324 h 7197301"/>
              <a:gd name="connsiteX4" fmla="*/ 145956 w 1095577"/>
              <a:gd name="connsiteY4" fmla="*/ 145956 h 7197301"/>
              <a:gd name="connsiteX5" fmla="*/ 498325 w 1095577"/>
              <a:gd name="connsiteY5" fmla="*/ 1 h 7197301"/>
              <a:gd name="connsiteX6" fmla="*/ 498324 w 1095577"/>
              <a:gd name="connsiteY6" fmla="*/ 0 h 7197301"/>
              <a:gd name="connsiteX7" fmla="*/ 498324 w 1095577"/>
              <a:gd name="connsiteY7" fmla="*/ 0 h 7197301"/>
              <a:gd name="connsiteX8" fmla="*/ 850692 w 1095577"/>
              <a:gd name="connsiteY8" fmla="*/ 145956 h 7197301"/>
              <a:gd name="connsiteX9" fmla="*/ 996647 w 1095577"/>
              <a:gd name="connsiteY9" fmla="*/ 498325 h 7197301"/>
              <a:gd name="connsiteX10" fmla="*/ 1095577 w 1095577"/>
              <a:gd name="connsiteY10" fmla="*/ 7197301 h 7197301"/>
              <a:gd name="connsiteX0" fmla="*/ 0 w 1045874"/>
              <a:gd name="connsiteY0" fmla="*/ 6971904 h 7103308"/>
              <a:gd name="connsiteX1" fmla="*/ 0 w 1045874"/>
              <a:gd name="connsiteY1" fmla="*/ 6971904 h 7103308"/>
              <a:gd name="connsiteX2" fmla="*/ 0 w 1045874"/>
              <a:gd name="connsiteY2" fmla="*/ 6971904 h 7103308"/>
              <a:gd name="connsiteX3" fmla="*/ 0 w 1045874"/>
              <a:gd name="connsiteY3" fmla="*/ 498324 h 7103308"/>
              <a:gd name="connsiteX4" fmla="*/ 145956 w 1045874"/>
              <a:gd name="connsiteY4" fmla="*/ 145956 h 7103308"/>
              <a:gd name="connsiteX5" fmla="*/ 498325 w 1045874"/>
              <a:gd name="connsiteY5" fmla="*/ 1 h 7103308"/>
              <a:gd name="connsiteX6" fmla="*/ 498324 w 1045874"/>
              <a:gd name="connsiteY6" fmla="*/ 0 h 7103308"/>
              <a:gd name="connsiteX7" fmla="*/ 498324 w 1045874"/>
              <a:gd name="connsiteY7" fmla="*/ 0 h 7103308"/>
              <a:gd name="connsiteX8" fmla="*/ 850692 w 1045874"/>
              <a:gd name="connsiteY8" fmla="*/ 145956 h 7103308"/>
              <a:gd name="connsiteX9" fmla="*/ 996647 w 1045874"/>
              <a:gd name="connsiteY9" fmla="*/ 498325 h 7103308"/>
              <a:gd name="connsiteX10" fmla="*/ 1045874 w 1045874"/>
              <a:gd name="connsiteY10" fmla="*/ 7103308 h 7103308"/>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0884" h="7134813">
                <a:moveTo>
                  <a:pt x="0" y="6971904"/>
                </a:moveTo>
                <a:lnTo>
                  <a:pt x="0" y="6971904"/>
                </a:lnTo>
                <a:lnTo>
                  <a:pt x="0" y="6971904"/>
                </a:lnTo>
                <a:lnTo>
                  <a:pt x="0" y="498324"/>
                </a:lnTo>
                <a:cubicBezTo>
                  <a:pt x="0" y="366160"/>
                  <a:pt x="52502" y="239410"/>
                  <a:pt x="145956" y="145956"/>
                </a:cubicBezTo>
                <a:cubicBezTo>
                  <a:pt x="239410" y="52502"/>
                  <a:pt x="366161" y="1"/>
                  <a:pt x="498325" y="1"/>
                </a:cubicBezTo>
                <a:lnTo>
                  <a:pt x="498324" y="0"/>
                </a:lnTo>
                <a:lnTo>
                  <a:pt x="498324" y="0"/>
                </a:lnTo>
                <a:cubicBezTo>
                  <a:pt x="630488" y="0"/>
                  <a:pt x="757238" y="52502"/>
                  <a:pt x="850692" y="145956"/>
                </a:cubicBezTo>
                <a:cubicBezTo>
                  <a:pt x="944146" y="239410"/>
                  <a:pt x="996647" y="366161"/>
                  <a:pt x="996647" y="498325"/>
                </a:cubicBezTo>
                <a:cubicBezTo>
                  <a:pt x="1030126" y="1663149"/>
                  <a:pt x="1037566" y="5867764"/>
                  <a:pt x="1040884" y="7134813"/>
                </a:cubicBezTo>
              </a:path>
            </a:pathLst>
          </a:custGeom>
          <a:solidFill>
            <a:schemeClr val="tx2">
              <a:alpha val="60000"/>
            </a:schemeClr>
          </a:solidFill>
          <a:ln>
            <a:solidFill>
              <a:schemeClr val="bg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8" name="Picture 7" descr="TitleSlideOverlay.png"/>
          <p:cNvPicPr>
            <a:picLocks noChangeAspect="1"/>
          </p:cNvPicPr>
          <p:nvPr/>
        </p:nvPicPr>
        <p:blipFill>
          <a:blip r:embed="rId2"/>
          <a:stretch>
            <a:fillRect/>
          </a:stretch>
        </p:blipFill>
        <p:spPr>
          <a:xfrm>
            <a:off x="0" y="0"/>
            <a:ext cx="9144000" cy="6858000"/>
          </a:xfrm>
          <a:prstGeom prst="rect">
            <a:avLst/>
          </a:prstGeom>
          <a:ln>
            <a:noFill/>
          </a:ln>
        </p:spPr>
      </p:pic>
      <p:grpSp>
        <p:nvGrpSpPr>
          <p:cNvPr id="27" name="Group 26"/>
          <p:cNvGrpSpPr/>
          <p:nvPr/>
        </p:nvGrpSpPr>
        <p:grpSpPr>
          <a:xfrm>
            <a:off x="787878" y="-970104"/>
            <a:ext cx="5636587" cy="2701922"/>
            <a:chOff x="787878" y="-970104"/>
            <a:chExt cx="5636587" cy="2701922"/>
          </a:xfrm>
        </p:grpSpPr>
        <p:sp>
          <p:nvSpPr>
            <p:cNvPr id="31" name="Oval 30"/>
            <p:cNvSpPr/>
            <p:nvPr/>
          </p:nvSpPr>
          <p:spPr>
            <a:xfrm>
              <a:off x="2382982" y="1122218"/>
              <a:ext cx="609600" cy="6096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2" name="Oval 31"/>
            <p:cNvSpPr/>
            <p:nvPr/>
          </p:nvSpPr>
          <p:spPr>
            <a:xfrm>
              <a:off x="2856954" y="76200"/>
              <a:ext cx="1023669" cy="838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3" name="Oval 32"/>
            <p:cNvSpPr/>
            <p:nvPr/>
          </p:nvSpPr>
          <p:spPr>
            <a:xfrm>
              <a:off x="1948131" y="46402"/>
              <a:ext cx="1023669" cy="8679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5" name="Pie 34"/>
            <p:cNvSpPr/>
            <p:nvPr/>
          </p:nvSpPr>
          <p:spPr>
            <a:xfrm>
              <a:off x="1219200" y="-765132"/>
              <a:ext cx="3505316" cy="1521076"/>
            </a:xfrm>
            <a:prstGeom prst="pie">
              <a:avLst>
                <a:gd name="adj1" fmla="val 22874"/>
                <a:gd name="adj2" fmla="val 1080188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9" name="Oval 38"/>
            <p:cNvSpPr/>
            <p:nvPr/>
          </p:nvSpPr>
          <p:spPr>
            <a:xfrm>
              <a:off x="2345120" y="141183"/>
              <a:ext cx="1023669" cy="95293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3" name="Arc 42"/>
            <p:cNvSpPr/>
            <p:nvPr/>
          </p:nvSpPr>
          <p:spPr>
            <a:xfrm rot="12469977">
              <a:off x="1178780" y="-178449"/>
              <a:ext cx="1133352" cy="831645"/>
            </a:xfrm>
            <a:prstGeom prst="arc">
              <a:avLst>
                <a:gd name="adj1" fmla="val 11101214"/>
                <a:gd name="adj2" fmla="val 212301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4" name="Pie 43"/>
            <p:cNvSpPr/>
            <p:nvPr/>
          </p:nvSpPr>
          <p:spPr>
            <a:xfrm rot="60000">
              <a:off x="787878" y="-198453"/>
              <a:ext cx="381000" cy="381000"/>
            </a:xfrm>
            <a:prstGeom prst="pie">
              <a:avLst>
                <a:gd name="adj1" fmla="val 21598475"/>
                <a:gd name="adj2" fmla="val 106342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5" name="Arc 44"/>
            <p:cNvSpPr/>
            <p:nvPr/>
          </p:nvSpPr>
          <p:spPr>
            <a:xfrm rot="6387309">
              <a:off x="4862250" y="-839605"/>
              <a:ext cx="1453063" cy="1671367"/>
            </a:xfrm>
            <a:prstGeom prst="arc">
              <a:avLst>
                <a:gd name="adj1" fmla="val 15214126"/>
                <a:gd name="adj2" fmla="val 44149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53" name="Oval 52"/>
            <p:cNvSpPr/>
            <p:nvPr/>
          </p:nvSpPr>
          <p:spPr>
            <a:xfrm>
              <a:off x="5362575" y="461226"/>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54" name="Oval 53"/>
            <p:cNvSpPr/>
            <p:nvPr/>
          </p:nvSpPr>
          <p:spPr>
            <a:xfrm>
              <a:off x="4800600" y="152400"/>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55" name="Arc 54"/>
            <p:cNvSpPr/>
            <p:nvPr/>
          </p:nvSpPr>
          <p:spPr>
            <a:xfrm rot="6387309">
              <a:off x="3396216" y="-1040840"/>
              <a:ext cx="1905868" cy="2047339"/>
            </a:xfrm>
            <a:prstGeom prst="arc">
              <a:avLst>
                <a:gd name="adj1" fmla="val 15243146"/>
                <a:gd name="adj2" fmla="val 436902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56" name="Oval 55"/>
            <p:cNvSpPr/>
            <p:nvPr/>
          </p:nvSpPr>
          <p:spPr>
            <a:xfrm>
              <a:off x="6115050" y="59055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57" name="Oval 56"/>
            <p:cNvSpPr/>
            <p:nvPr/>
          </p:nvSpPr>
          <p:spPr>
            <a:xfrm>
              <a:off x="6191250" y="485775"/>
              <a:ext cx="104774" cy="1047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5" name="Freeform 24"/>
          <p:cNvSpPr/>
          <p:nvPr/>
        </p:nvSpPr>
        <p:spPr>
          <a:xfrm rot="15660000">
            <a:off x="5752786" y="67657"/>
            <a:ext cx="967012" cy="6030348"/>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chemeClr val="bg2">
              <a:lumMod val="40000"/>
              <a:lumOff val="60000"/>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1" name="Freeform 20"/>
          <p:cNvSpPr/>
          <p:nvPr/>
        </p:nvSpPr>
        <p:spPr>
          <a:xfrm rot="15669120">
            <a:off x="4038986" y="-17105"/>
            <a:ext cx="1788669" cy="8821162"/>
          </a:xfrm>
          <a:custGeom>
            <a:avLst/>
            <a:gdLst>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1503 w 2209695"/>
              <a:gd name="connsiteY10" fmla="*/ 8780893 h 9154402"/>
              <a:gd name="connsiteX11" fmla="*/ 0 w 2209695"/>
              <a:gd name="connsiteY11" fmla="*/ 1104848 h 9154402"/>
              <a:gd name="connsiteX12" fmla="*/ 323604 w 2209695"/>
              <a:gd name="connsiteY12" fmla="*/ 323603 h 9154402"/>
              <a:gd name="connsiteX13" fmla="*/ 1104850 w 2209695"/>
              <a:gd name="connsiteY13" fmla="*/ 2 h 9154402"/>
              <a:gd name="connsiteX14" fmla="*/ 1104848 w 2209695"/>
              <a:gd name="connsiteY14"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1503 w 2209695"/>
              <a:gd name="connsiteY9" fmla="*/ 8780893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1503 w 2209695"/>
              <a:gd name="connsiteY8" fmla="*/ 8780893 h 9154402"/>
              <a:gd name="connsiteX9" fmla="*/ 0 w 2209695"/>
              <a:gd name="connsiteY9" fmla="*/ 1104848 h 9154402"/>
              <a:gd name="connsiteX10" fmla="*/ 323604 w 2209695"/>
              <a:gd name="connsiteY10" fmla="*/ 323603 h 9154402"/>
              <a:gd name="connsiteX11" fmla="*/ 1104850 w 2209695"/>
              <a:gd name="connsiteY11" fmla="*/ 2 h 9154402"/>
              <a:gd name="connsiteX12" fmla="*/ 1104848 w 2209695"/>
              <a:gd name="connsiteY12" fmla="*/ 0 h 9154402"/>
              <a:gd name="connsiteX0" fmla="*/ 1144487 w 2249334"/>
              <a:gd name="connsiteY0" fmla="*/ 0 h 9154755"/>
              <a:gd name="connsiteX1" fmla="*/ 1144487 w 2249334"/>
              <a:gd name="connsiteY1" fmla="*/ 0 h 9154755"/>
              <a:gd name="connsiteX2" fmla="*/ 1925732 w 2249334"/>
              <a:gd name="connsiteY2" fmla="*/ 323604 h 9154755"/>
              <a:gd name="connsiteX3" fmla="*/ 2249333 w 2249334"/>
              <a:gd name="connsiteY3" fmla="*/ 1104850 h 9154755"/>
              <a:gd name="connsiteX4" fmla="*/ 2249334 w 2249334"/>
              <a:gd name="connsiteY4" fmla="*/ 9154402 h 9154755"/>
              <a:gd name="connsiteX5" fmla="*/ 2249334 w 2249334"/>
              <a:gd name="connsiteY5" fmla="*/ 9154402 h 9154755"/>
              <a:gd name="connsiteX6" fmla="*/ 2249334 w 2249334"/>
              <a:gd name="connsiteY6" fmla="*/ 9154402 h 9154755"/>
              <a:gd name="connsiteX7" fmla="*/ 0 w 2249334"/>
              <a:gd name="connsiteY7" fmla="*/ 9154755 h 9154755"/>
              <a:gd name="connsiteX8" fmla="*/ 41142 w 2249334"/>
              <a:gd name="connsiteY8" fmla="*/ 8780893 h 9154755"/>
              <a:gd name="connsiteX9" fmla="*/ 39639 w 2249334"/>
              <a:gd name="connsiteY9" fmla="*/ 1104848 h 9154755"/>
              <a:gd name="connsiteX10" fmla="*/ 363243 w 2249334"/>
              <a:gd name="connsiteY10" fmla="*/ 323603 h 9154755"/>
              <a:gd name="connsiteX11" fmla="*/ 1144489 w 2249334"/>
              <a:gd name="connsiteY11" fmla="*/ 2 h 9154755"/>
              <a:gd name="connsiteX12" fmla="*/ 1144487 w 2249334"/>
              <a:gd name="connsiteY12" fmla="*/ 0 h 9154755"/>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1503 w 2209695"/>
              <a:gd name="connsiteY7" fmla="*/ 8780893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37157 w 2209695"/>
              <a:gd name="connsiteY7" fmla="*/ 8792966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37157 w 2301135"/>
              <a:gd name="connsiteY0" fmla="*/ 8792966 h 9245842"/>
              <a:gd name="connsiteX1" fmla="*/ 0 w 2301135"/>
              <a:gd name="connsiteY1" fmla="*/ 1104848 h 9245842"/>
              <a:gd name="connsiteX2" fmla="*/ 323604 w 2301135"/>
              <a:gd name="connsiteY2" fmla="*/ 323603 h 9245842"/>
              <a:gd name="connsiteX3" fmla="*/ 1104850 w 2301135"/>
              <a:gd name="connsiteY3" fmla="*/ 2 h 9245842"/>
              <a:gd name="connsiteX4" fmla="*/ 1104848 w 2301135"/>
              <a:gd name="connsiteY4" fmla="*/ 0 h 9245842"/>
              <a:gd name="connsiteX5" fmla="*/ 1104848 w 2301135"/>
              <a:gd name="connsiteY5" fmla="*/ 0 h 9245842"/>
              <a:gd name="connsiteX6" fmla="*/ 1886093 w 2301135"/>
              <a:gd name="connsiteY6" fmla="*/ 323604 h 9245842"/>
              <a:gd name="connsiteX7" fmla="*/ 2209694 w 2301135"/>
              <a:gd name="connsiteY7" fmla="*/ 1104850 h 9245842"/>
              <a:gd name="connsiteX8" fmla="*/ 2209695 w 2301135"/>
              <a:gd name="connsiteY8" fmla="*/ 9154402 h 9245842"/>
              <a:gd name="connsiteX9" fmla="*/ 2209695 w 2301135"/>
              <a:gd name="connsiteY9" fmla="*/ 9154402 h 9245842"/>
              <a:gd name="connsiteX10" fmla="*/ 2301135 w 2301135"/>
              <a:gd name="connsiteY10" fmla="*/ 9245842 h 9245842"/>
              <a:gd name="connsiteX0" fmla="*/ 37157 w 2209695"/>
              <a:gd name="connsiteY0" fmla="*/ 8792966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93577 w 2209695"/>
              <a:gd name="connsiteY0" fmla="*/ 881178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132845 w 2209695"/>
              <a:gd name="connsiteY0" fmla="*/ 885693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70836 w 2209695"/>
              <a:gd name="connsiteY0" fmla="*/ 8848823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9695" h="9154402">
                <a:moveTo>
                  <a:pt x="70836" y="8848823"/>
                </a:moveTo>
                <a:lnTo>
                  <a:pt x="0" y="1104848"/>
                </a:lnTo>
                <a:cubicBezTo>
                  <a:pt x="0" y="811824"/>
                  <a:pt x="116404" y="530802"/>
                  <a:pt x="323604" y="323603"/>
                </a:cubicBezTo>
                <a:cubicBezTo>
                  <a:pt x="530804" y="116404"/>
                  <a:pt x="811826" y="1"/>
                  <a:pt x="1104850" y="2"/>
                </a:cubicBezTo>
                <a:lnTo>
                  <a:pt x="1104848" y="0"/>
                </a:lnTo>
                <a:lnTo>
                  <a:pt x="1104848" y="0"/>
                </a:lnTo>
                <a:cubicBezTo>
                  <a:pt x="1397872" y="0"/>
                  <a:pt x="1678894" y="116404"/>
                  <a:pt x="1886093" y="323604"/>
                </a:cubicBezTo>
                <a:cubicBezTo>
                  <a:pt x="2093292" y="530804"/>
                  <a:pt x="2209695" y="811826"/>
                  <a:pt x="2209694" y="1104850"/>
                </a:cubicBezTo>
                <a:cubicBezTo>
                  <a:pt x="2209694" y="3788034"/>
                  <a:pt x="2209695" y="6471218"/>
                  <a:pt x="2209695" y="9154402"/>
                </a:cubicBezTo>
                <a:lnTo>
                  <a:pt x="2209695" y="9154402"/>
                </a:lnTo>
              </a:path>
            </a:pathLst>
          </a:cu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6" name="Freeform 25"/>
          <p:cNvSpPr/>
          <p:nvPr/>
        </p:nvSpPr>
        <p:spPr>
          <a:xfrm rot="15660000">
            <a:off x="6127955" y="621077"/>
            <a:ext cx="932370" cy="5296611"/>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chemeClr val="tx2">
              <a:alpha val="5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4" name="Freeform 23"/>
          <p:cNvSpPr/>
          <p:nvPr/>
        </p:nvSpPr>
        <p:spPr>
          <a:xfrm rot="15660000">
            <a:off x="5624128" y="78644"/>
            <a:ext cx="962833" cy="6320186"/>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rgbClr val="073779">
              <a:alpha val="50000"/>
            </a:srgbClr>
          </a:solidFill>
          <a:ln w="25400">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8" name="Freeform 27"/>
          <p:cNvSpPr/>
          <p:nvPr/>
        </p:nvSpPr>
        <p:spPr>
          <a:xfrm rot="15660000">
            <a:off x="6395227" y="411412"/>
            <a:ext cx="552099" cy="5104822"/>
          </a:xfrm>
          <a:custGeom>
            <a:avLst/>
            <a:gdLst>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502920 w 502920"/>
              <a:gd name="connsiteY6" fmla="*/ 5016061 h 5016061"/>
              <a:gd name="connsiteX7" fmla="*/ 0 w 502920"/>
              <a:gd name="connsiteY7" fmla="*/ 5016061 h 5016061"/>
              <a:gd name="connsiteX8" fmla="*/ 0 w 502920"/>
              <a:gd name="connsiteY8" fmla="*/ 5016061 h 5016061"/>
              <a:gd name="connsiteX9" fmla="*/ 0 w 502920"/>
              <a:gd name="connsiteY9" fmla="*/ 5016061 h 5016061"/>
              <a:gd name="connsiteX10" fmla="*/ 0 w 502920"/>
              <a:gd name="connsiteY10" fmla="*/ 251460 h 5016061"/>
              <a:gd name="connsiteX11" fmla="*/ 73651 w 502920"/>
              <a:gd name="connsiteY11" fmla="*/ 73651 h 5016061"/>
              <a:gd name="connsiteX12" fmla="*/ 251460 w 502920"/>
              <a:gd name="connsiteY12" fmla="*/ 0 h 5016061"/>
              <a:gd name="connsiteX0" fmla="*/ 251460 w 545528"/>
              <a:gd name="connsiteY0" fmla="*/ 0 h 5090883"/>
              <a:gd name="connsiteX1" fmla="*/ 251460 w 545528"/>
              <a:gd name="connsiteY1" fmla="*/ 0 h 5090883"/>
              <a:gd name="connsiteX2" fmla="*/ 429269 w 545528"/>
              <a:gd name="connsiteY2" fmla="*/ 73651 h 5090883"/>
              <a:gd name="connsiteX3" fmla="*/ 502920 w 545528"/>
              <a:gd name="connsiteY3" fmla="*/ 251460 h 5090883"/>
              <a:gd name="connsiteX4" fmla="*/ 502920 w 545528"/>
              <a:gd name="connsiteY4" fmla="*/ 5016061 h 5090883"/>
              <a:gd name="connsiteX5" fmla="*/ 502920 w 545528"/>
              <a:gd name="connsiteY5" fmla="*/ 5016061 h 5090883"/>
              <a:gd name="connsiteX6" fmla="*/ 545528 w 545528"/>
              <a:gd name="connsiteY6" fmla="*/ 5090883 h 5090883"/>
              <a:gd name="connsiteX7" fmla="*/ 0 w 545528"/>
              <a:gd name="connsiteY7" fmla="*/ 5016061 h 5090883"/>
              <a:gd name="connsiteX8" fmla="*/ 0 w 545528"/>
              <a:gd name="connsiteY8" fmla="*/ 5016061 h 5090883"/>
              <a:gd name="connsiteX9" fmla="*/ 0 w 545528"/>
              <a:gd name="connsiteY9" fmla="*/ 5016061 h 5090883"/>
              <a:gd name="connsiteX10" fmla="*/ 0 w 545528"/>
              <a:gd name="connsiteY10" fmla="*/ 251460 h 5090883"/>
              <a:gd name="connsiteX11" fmla="*/ 73651 w 545528"/>
              <a:gd name="connsiteY11" fmla="*/ 73651 h 5090883"/>
              <a:gd name="connsiteX12" fmla="*/ 251460 w 545528"/>
              <a:gd name="connsiteY12" fmla="*/ 0 h 5090883"/>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0 w 502920"/>
              <a:gd name="connsiteY6" fmla="*/ 5016061 h 5016061"/>
              <a:gd name="connsiteX7" fmla="*/ 0 w 502920"/>
              <a:gd name="connsiteY7" fmla="*/ 5016061 h 5016061"/>
              <a:gd name="connsiteX8" fmla="*/ 0 w 502920"/>
              <a:gd name="connsiteY8" fmla="*/ 5016061 h 5016061"/>
              <a:gd name="connsiteX9" fmla="*/ 0 w 502920"/>
              <a:gd name="connsiteY9" fmla="*/ 251460 h 5016061"/>
              <a:gd name="connsiteX10" fmla="*/ 73651 w 502920"/>
              <a:gd name="connsiteY10" fmla="*/ 73651 h 5016061"/>
              <a:gd name="connsiteX11" fmla="*/ 251460 w 502920"/>
              <a:gd name="connsiteY11" fmla="*/ 0 h 5016061"/>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02920 w 578872"/>
              <a:gd name="connsiteY5" fmla="*/ 5016061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51179 w 578872"/>
              <a:gd name="connsiteY5" fmla="*/ 4969246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78872 w 578872"/>
              <a:gd name="connsiteY5" fmla="*/ 5090304 h 5090304"/>
              <a:gd name="connsiteX6" fmla="*/ 0 w 578872"/>
              <a:gd name="connsiteY6" fmla="*/ 5016061 h 5090304"/>
              <a:gd name="connsiteX7" fmla="*/ 0 w 578872"/>
              <a:gd name="connsiteY7" fmla="*/ 5016061 h 5090304"/>
              <a:gd name="connsiteX8" fmla="*/ 0 w 578872"/>
              <a:gd name="connsiteY8" fmla="*/ 5016061 h 5090304"/>
              <a:gd name="connsiteX9" fmla="*/ 0 w 578872"/>
              <a:gd name="connsiteY9" fmla="*/ 251460 h 5090304"/>
              <a:gd name="connsiteX10" fmla="*/ 73651 w 578872"/>
              <a:gd name="connsiteY10" fmla="*/ 73651 h 5090304"/>
              <a:gd name="connsiteX11" fmla="*/ 251460 w 578872"/>
              <a:gd name="connsiteY11"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78872 w 578872"/>
              <a:gd name="connsiteY4" fmla="*/ 5090304 h 5090304"/>
              <a:gd name="connsiteX5" fmla="*/ 0 w 578872"/>
              <a:gd name="connsiteY5" fmla="*/ 5016061 h 5090304"/>
              <a:gd name="connsiteX6" fmla="*/ 0 w 578872"/>
              <a:gd name="connsiteY6" fmla="*/ 5016061 h 5090304"/>
              <a:gd name="connsiteX7" fmla="*/ 0 w 578872"/>
              <a:gd name="connsiteY7" fmla="*/ 5016061 h 5090304"/>
              <a:gd name="connsiteX8" fmla="*/ 0 w 578872"/>
              <a:gd name="connsiteY8" fmla="*/ 251460 h 5090304"/>
              <a:gd name="connsiteX9" fmla="*/ 73651 w 578872"/>
              <a:gd name="connsiteY9" fmla="*/ 73651 h 5090304"/>
              <a:gd name="connsiteX10" fmla="*/ 251460 w 578872"/>
              <a:gd name="connsiteY10" fmla="*/ 0 h 5090304"/>
              <a:gd name="connsiteX0" fmla="*/ 0 w 670312"/>
              <a:gd name="connsiteY0" fmla="*/ 5016061 h 5181744"/>
              <a:gd name="connsiteX1" fmla="*/ 0 w 670312"/>
              <a:gd name="connsiteY1" fmla="*/ 5016061 h 5181744"/>
              <a:gd name="connsiteX2" fmla="*/ 0 w 670312"/>
              <a:gd name="connsiteY2" fmla="*/ 5016061 h 5181744"/>
              <a:gd name="connsiteX3" fmla="*/ 0 w 670312"/>
              <a:gd name="connsiteY3" fmla="*/ 251460 h 5181744"/>
              <a:gd name="connsiteX4" fmla="*/ 73651 w 670312"/>
              <a:gd name="connsiteY4" fmla="*/ 73651 h 5181744"/>
              <a:gd name="connsiteX5" fmla="*/ 251460 w 670312"/>
              <a:gd name="connsiteY5" fmla="*/ 0 h 5181744"/>
              <a:gd name="connsiteX6" fmla="*/ 251460 w 670312"/>
              <a:gd name="connsiteY6" fmla="*/ 0 h 5181744"/>
              <a:gd name="connsiteX7" fmla="*/ 429269 w 670312"/>
              <a:gd name="connsiteY7" fmla="*/ 73651 h 5181744"/>
              <a:gd name="connsiteX8" fmla="*/ 502920 w 670312"/>
              <a:gd name="connsiteY8" fmla="*/ 251460 h 5181744"/>
              <a:gd name="connsiteX9" fmla="*/ 670312 w 670312"/>
              <a:gd name="connsiteY9" fmla="*/ 5181744 h 5181744"/>
              <a:gd name="connsiteX0" fmla="*/ 0 w 572254"/>
              <a:gd name="connsiteY0" fmla="*/ 5016061 h 5084525"/>
              <a:gd name="connsiteX1" fmla="*/ 0 w 572254"/>
              <a:gd name="connsiteY1" fmla="*/ 5016061 h 5084525"/>
              <a:gd name="connsiteX2" fmla="*/ 0 w 572254"/>
              <a:gd name="connsiteY2" fmla="*/ 5016061 h 5084525"/>
              <a:gd name="connsiteX3" fmla="*/ 0 w 572254"/>
              <a:gd name="connsiteY3" fmla="*/ 251460 h 5084525"/>
              <a:gd name="connsiteX4" fmla="*/ 73651 w 572254"/>
              <a:gd name="connsiteY4" fmla="*/ 73651 h 5084525"/>
              <a:gd name="connsiteX5" fmla="*/ 251460 w 572254"/>
              <a:gd name="connsiteY5" fmla="*/ 0 h 5084525"/>
              <a:gd name="connsiteX6" fmla="*/ 251460 w 572254"/>
              <a:gd name="connsiteY6" fmla="*/ 0 h 5084525"/>
              <a:gd name="connsiteX7" fmla="*/ 429269 w 572254"/>
              <a:gd name="connsiteY7" fmla="*/ 73651 h 5084525"/>
              <a:gd name="connsiteX8" fmla="*/ 502920 w 572254"/>
              <a:gd name="connsiteY8" fmla="*/ 251460 h 5084525"/>
              <a:gd name="connsiteX9" fmla="*/ 572254 w 572254"/>
              <a:gd name="connsiteY9" fmla="*/ 5084525 h 5084525"/>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52099"/>
              <a:gd name="connsiteY0" fmla="*/ 5016061 h 5109913"/>
              <a:gd name="connsiteX1" fmla="*/ 0 w 552099"/>
              <a:gd name="connsiteY1" fmla="*/ 5016061 h 5109913"/>
              <a:gd name="connsiteX2" fmla="*/ 0 w 552099"/>
              <a:gd name="connsiteY2" fmla="*/ 5016061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7708 w 552099"/>
              <a:gd name="connsiteY2" fmla="*/ 5018867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1177 w 552099"/>
              <a:gd name="connsiteY2" fmla="*/ 5031459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14979 w 567078"/>
              <a:gd name="connsiteY0" fmla="*/ 5016061 h 5109913"/>
              <a:gd name="connsiteX1" fmla="*/ 14979 w 567078"/>
              <a:gd name="connsiteY1" fmla="*/ 5016061 h 5109913"/>
              <a:gd name="connsiteX2" fmla="*/ 5903 w 567078"/>
              <a:gd name="connsiteY2" fmla="*/ 4987363 h 5109913"/>
              <a:gd name="connsiteX3" fmla="*/ 14979 w 567078"/>
              <a:gd name="connsiteY3" fmla="*/ 251460 h 5109913"/>
              <a:gd name="connsiteX4" fmla="*/ 88630 w 567078"/>
              <a:gd name="connsiteY4" fmla="*/ 73651 h 5109913"/>
              <a:gd name="connsiteX5" fmla="*/ 266439 w 567078"/>
              <a:gd name="connsiteY5" fmla="*/ 0 h 5109913"/>
              <a:gd name="connsiteX6" fmla="*/ 266439 w 567078"/>
              <a:gd name="connsiteY6" fmla="*/ 0 h 5109913"/>
              <a:gd name="connsiteX7" fmla="*/ 444248 w 567078"/>
              <a:gd name="connsiteY7" fmla="*/ 73651 h 5109913"/>
              <a:gd name="connsiteX8" fmla="*/ 517899 w 567078"/>
              <a:gd name="connsiteY8" fmla="*/ 251460 h 5109913"/>
              <a:gd name="connsiteX9" fmla="*/ 567078 w 567078"/>
              <a:gd name="connsiteY9" fmla="*/ 5109913 h 5109913"/>
              <a:gd name="connsiteX0" fmla="*/ 0 w 552099"/>
              <a:gd name="connsiteY0" fmla="*/ 5016061 h 5109913"/>
              <a:gd name="connsiteX1" fmla="*/ 0 w 552099"/>
              <a:gd name="connsiteY1" fmla="*/ 5016061 h 5109913"/>
              <a:gd name="connsiteX2" fmla="*/ 0 w 552099"/>
              <a:gd name="connsiteY2" fmla="*/ 251460 h 5109913"/>
              <a:gd name="connsiteX3" fmla="*/ 73651 w 552099"/>
              <a:gd name="connsiteY3" fmla="*/ 73651 h 5109913"/>
              <a:gd name="connsiteX4" fmla="*/ 251460 w 552099"/>
              <a:gd name="connsiteY4" fmla="*/ 0 h 5109913"/>
              <a:gd name="connsiteX5" fmla="*/ 251460 w 552099"/>
              <a:gd name="connsiteY5" fmla="*/ 0 h 5109913"/>
              <a:gd name="connsiteX6" fmla="*/ 429269 w 552099"/>
              <a:gd name="connsiteY6" fmla="*/ 73651 h 5109913"/>
              <a:gd name="connsiteX7" fmla="*/ 502920 w 552099"/>
              <a:gd name="connsiteY7" fmla="*/ 251460 h 5109913"/>
              <a:gd name="connsiteX8" fmla="*/ 552099 w 552099"/>
              <a:gd name="connsiteY8" fmla="*/ 5109913 h 5109913"/>
              <a:gd name="connsiteX0" fmla="*/ 0 w 558409"/>
              <a:gd name="connsiteY0" fmla="*/ 5016061 h 5070028"/>
              <a:gd name="connsiteX1" fmla="*/ 0 w 558409"/>
              <a:gd name="connsiteY1" fmla="*/ 5016061 h 5070028"/>
              <a:gd name="connsiteX2" fmla="*/ 0 w 558409"/>
              <a:gd name="connsiteY2" fmla="*/ 251460 h 5070028"/>
              <a:gd name="connsiteX3" fmla="*/ 73651 w 558409"/>
              <a:gd name="connsiteY3" fmla="*/ 73651 h 5070028"/>
              <a:gd name="connsiteX4" fmla="*/ 251460 w 558409"/>
              <a:gd name="connsiteY4" fmla="*/ 0 h 5070028"/>
              <a:gd name="connsiteX5" fmla="*/ 251460 w 558409"/>
              <a:gd name="connsiteY5" fmla="*/ 0 h 5070028"/>
              <a:gd name="connsiteX6" fmla="*/ 429269 w 558409"/>
              <a:gd name="connsiteY6" fmla="*/ 73651 h 5070028"/>
              <a:gd name="connsiteX7" fmla="*/ 502920 w 558409"/>
              <a:gd name="connsiteY7" fmla="*/ 251460 h 5070028"/>
              <a:gd name="connsiteX8" fmla="*/ 558409 w 558409"/>
              <a:gd name="connsiteY8" fmla="*/ 5070028 h 5070028"/>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7986 w 552099"/>
              <a:gd name="connsiteY2" fmla="*/ 5032128 h 5109912"/>
              <a:gd name="connsiteX3" fmla="*/ 0 w 552099"/>
              <a:gd name="connsiteY3" fmla="*/ 251460 h 5109912"/>
              <a:gd name="connsiteX4" fmla="*/ 73651 w 552099"/>
              <a:gd name="connsiteY4" fmla="*/ 73651 h 5109912"/>
              <a:gd name="connsiteX5" fmla="*/ 251460 w 552099"/>
              <a:gd name="connsiteY5" fmla="*/ 0 h 5109912"/>
              <a:gd name="connsiteX6" fmla="*/ 251460 w 552099"/>
              <a:gd name="connsiteY6" fmla="*/ 0 h 5109912"/>
              <a:gd name="connsiteX7" fmla="*/ 429269 w 552099"/>
              <a:gd name="connsiteY7" fmla="*/ 73651 h 5109912"/>
              <a:gd name="connsiteX8" fmla="*/ 502920 w 552099"/>
              <a:gd name="connsiteY8" fmla="*/ 251460 h 5109912"/>
              <a:gd name="connsiteX9" fmla="*/ 552099 w 552099"/>
              <a:gd name="connsiteY9"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2099" h="5109912">
                <a:moveTo>
                  <a:pt x="0" y="5016061"/>
                </a:moveTo>
                <a:lnTo>
                  <a:pt x="0" y="5016061"/>
                </a:lnTo>
                <a:lnTo>
                  <a:pt x="0" y="251460"/>
                </a:lnTo>
                <a:cubicBezTo>
                  <a:pt x="0" y="184769"/>
                  <a:pt x="26493" y="120809"/>
                  <a:pt x="73651" y="73651"/>
                </a:cubicBezTo>
                <a:cubicBezTo>
                  <a:pt x="120809" y="26493"/>
                  <a:pt x="184769" y="0"/>
                  <a:pt x="251460" y="0"/>
                </a:cubicBezTo>
                <a:lnTo>
                  <a:pt x="251460" y="0"/>
                </a:lnTo>
                <a:cubicBezTo>
                  <a:pt x="318151" y="0"/>
                  <a:pt x="382111" y="26493"/>
                  <a:pt x="429269" y="73651"/>
                </a:cubicBezTo>
                <a:cubicBezTo>
                  <a:pt x="476427" y="120809"/>
                  <a:pt x="502920" y="184769"/>
                  <a:pt x="502920" y="251460"/>
                </a:cubicBezTo>
                <a:cubicBezTo>
                  <a:pt x="528237" y="1864408"/>
                  <a:pt x="536054" y="5039297"/>
                  <a:pt x="552099" y="5109912"/>
                </a:cubicBezTo>
              </a:path>
            </a:pathLst>
          </a:custGeom>
          <a:solidFill>
            <a:schemeClr val="accent1">
              <a:alpha val="30000"/>
            </a:schemeClr>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9" name="Freeform 28"/>
          <p:cNvSpPr/>
          <p:nvPr/>
        </p:nvSpPr>
        <p:spPr>
          <a:xfrm rot="15660000">
            <a:off x="7468982" y="1865445"/>
            <a:ext cx="528237" cy="2948568"/>
          </a:xfrm>
          <a:custGeom>
            <a:avLst/>
            <a:gdLst>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502920 w 502920"/>
              <a:gd name="connsiteY6" fmla="*/ 5016061 h 5016061"/>
              <a:gd name="connsiteX7" fmla="*/ 0 w 502920"/>
              <a:gd name="connsiteY7" fmla="*/ 5016061 h 5016061"/>
              <a:gd name="connsiteX8" fmla="*/ 0 w 502920"/>
              <a:gd name="connsiteY8" fmla="*/ 5016061 h 5016061"/>
              <a:gd name="connsiteX9" fmla="*/ 0 w 502920"/>
              <a:gd name="connsiteY9" fmla="*/ 5016061 h 5016061"/>
              <a:gd name="connsiteX10" fmla="*/ 0 w 502920"/>
              <a:gd name="connsiteY10" fmla="*/ 251460 h 5016061"/>
              <a:gd name="connsiteX11" fmla="*/ 73651 w 502920"/>
              <a:gd name="connsiteY11" fmla="*/ 73651 h 5016061"/>
              <a:gd name="connsiteX12" fmla="*/ 251460 w 502920"/>
              <a:gd name="connsiteY12" fmla="*/ 0 h 5016061"/>
              <a:gd name="connsiteX0" fmla="*/ 251460 w 545528"/>
              <a:gd name="connsiteY0" fmla="*/ 0 h 5090883"/>
              <a:gd name="connsiteX1" fmla="*/ 251460 w 545528"/>
              <a:gd name="connsiteY1" fmla="*/ 0 h 5090883"/>
              <a:gd name="connsiteX2" fmla="*/ 429269 w 545528"/>
              <a:gd name="connsiteY2" fmla="*/ 73651 h 5090883"/>
              <a:gd name="connsiteX3" fmla="*/ 502920 w 545528"/>
              <a:gd name="connsiteY3" fmla="*/ 251460 h 5090883"/>
              <a:gd name="connsiteX4" fmla="*/ 502920 w 545528"/>
              <a:gd name="connsiteY4" fmla="*/ 5016061 h 5090883"/>
              <a:gd name="connsiteX5" fmla="*/ 502920 w 545528"/>
              <a:gd name="connsiteY5" fmla="*/ 5016061 h 5090883"/>
              <a:gd name="connsiteX6" fmla="*/ 545528 w 545528"/>
              <a:gd name="connsiteY6" fmla="*/ 5090883 h 5090883"/>
              <a:gd name="connsiteX7" fmla="*/ 0 w 545528"/>
              <a:gd name="connsiteY7" fmla="*/ 5016061 h 5090883"/>
              <a:gd name="connsiteX8" fmla="*/ 0 w 545528"/>
              <a:gd name="connsiteY8" fmla="*/ 5016061 h 5090883"/>
              <a:gd name="connsiteX9" fmla="*/ 0 w 545528"/>
              <a:gd name="connsiteY9" fmla="*/ 5016061 h 5090883"/>
              <a:gd name="connsiteX10" fmla="*/ 0 w 545528"/>
              <a:gd name="connsiteY10" fmla="*/ 251460 h 5090883"/>
              <a:gd name="connsiteX11" fmla="*/ 73651 w 545528"/>
              <a:gd name="connsiteY11" fmla="*/ 73651 h 5090883"/>
              <a:gd name="connsiteX12" fmla="*/ 251460 w 545528"/>
              <a:gd name="connsiteY12" fmla="*/ 0 h 5090883"/>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0 w 502920"/>
              <a:gd name="connsiteY6" fmla="*/ 5016061 h 5016061"/>
              <a:gd name="connsiteX7" fmla="*/ 0 w 502920"/>
              <a:gd name="connsiteY7" fmla="*/ 5016061 h 5016061"/>
              <a:gd name="connsiteX8" fmla="*/ 0 w 502920"/>
              <a:gd name="connsiteY8" fmla="*/ 5016061 h 5016061"/>
              <a:gd name="connsiteX9" fmla="*/ 0 w 502920"/>
              <a:gd name="connsiteY9" fmla="*/ 251460 h 5016061"/>
              <a:gd name="connsiteX10" fmla="*/ 73651 w 502920"/>
              <a:gd name="connsiteY10" fmla="*/ 73651 h 5016061"/>
              <a:gd name="connsiteX11" fmla="*/ 251460 w 502920"/>
              <a:gd name="connsiteY11" fmla="*/ 0 h 5016061"/>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02920 w 578872"/>
              <a:gd name="connsiteY5" fmla="*/ 5016061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51179 w 578872"/>
              <a:gd name="connsiteY5" fmla="*/ 4969246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78872 w 578872"/>
              <a:gd name="connsiteY5" fmla="*/ 5090304 h 5090304"/>
              <a:gd name="connsiteX6" fmla="*/ 0 w 578872"/>
              <a:gd name="connsiteY6" fmla="*/ 5016061 h 5090304"/>
              <a:gd name="connsiteX7" fmla="*/ 0 w 578872"/>
              <a:gd name="connsiteY7" fmla="*/ 5016061 h 5090304"/>
              <a:gd name="connsiteX8" fmla="*/ 0 w 578872"/>
              <a:gd name="connsiteY8" fmla="*/ 5016061 h 5090304"/>
              <a:gd name="connsiteX9" fmla="*/ 0 w 578872"/>
              <a:gd name="connsiteY9" fmla="*/ 251460 h 5090304"/>
              <a:gd name="connsiteX10" fmla="*/ 73651 w 578872"/>
              <a:gd name="connsiteY10" fmla="*/ 73651 h 5090304"/>
              <a:gd name="connsiteX11" fmla="*/ 251460 w 578872"/>
              <a:gd name="connsiteY11"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78872 w 578872"/>
              <a:gd name="connsiteY4" fmla="*/ 5090304 h 5090304"/>
              <a:gd name="connsiteX5" fmla="*/ 0 w 578872"/>
              <a:gd name="connsiteY5" fmla="*/ 5016061 h 5090304"/>
              <a:gd name="connsiteX6" fmla="*/ 0 w 578872"/>
              <a:gd name="connsiteY6" fmla="*/ 5016061 h 5090304"/>
              <a:gd name="connsiteX7" fmla="*/ 0 w 578872"/>
              <a:gd name="connsiteY7" fmla="*/ 5016061 h 5090304"/>
              <a:gd name="connsiteX8" fmla="*/ 0 w 578872"/>
              <a:gd name="connsiteY8" fmla="*/ 251460 h 5090304"/>
              <a:gd name="connsiteX9" fmla="*/ 73651 w 578872"/>
              <a:gd name="connsiteY9" fmla="*/ 73651 h 5090304"/>
              <a:gd name="connsiteX10" fmla="*/ 251460 w 578872"/>
              <a:gd name="connsiteY10" fmla="*/ 0 h 5090304"/>
              <a:gd name="connsiteX0" fmla="*/ 0 w 670312"/>
              <a:gd name="connsiteY0" fmla="*/ 5016061 h 5181744"/>
              <a:gd name="connsiteX1" fmla="*/ 0 w 670312"/>
              <a:gd name="connsiteY1" fmla="*/ 5016061 h 5181744"/>
              <a:gd name="connsiteX2" fmla="*/ 0 w 670312"/>
              <a:gd name="connsiteY2" fmla="*/ 5016061 h 5181744"/>
              <a:gd name="connsiteX3" fmla="*/ 0 w 670312"/>
              <a:gd name="connsiteY3" fmla="*/ 251460 h 5181744"/>
              <a:gd name="connsiteX4" fmla="*/ 73651 w 670312"/>
              <a:gd name="connsiteY4" fmla="*/ 73651 h 5181744"/>
              <a:gd name="connsiteX5" fmla="*/ 251460 w 670312"/>
              <a:gd name="connsiteY5" fmla="*/ 0 h 5181744"/>
              <a:gd name="connsiteX6" fmla="*/ 251460 w 670312"/>
              <a:gd name="connsiteY6" fmla="*/ 0 h 5181744"/>
              <a:gd name="connsiteX7" fmla="*/ 429269 w 670312"/>
              <a:gd name="connsiteY7" fmla="*/ 73651 h 5181744"/>
              <a:gd name="connsiteX8" fmla="*/ 502920 w 670312"/>
              <a:gd name="connsiteY8" fmla="*/ 251460 h 5181744"/>
              <a:gd name="connsiteX9" fmla="*/ 670312 w 670312"/>
              <a:gd name="connsiteY9" fmla="*/ 5181744 h 5181744"/>
              <a:gd name="connsiteX0" fmla="*/ 0 w 572254"/>
              <a:gd name="connsiteY0" fmla="*/ 5016061 h 5084525"/>
              <a:gd name="connsiteX1" fmla="*/ 0 w 572254"/>
              <a:gd name="connsiteY1" fmla="*/ 5016061 h 5084525"/>
              <a:gd name="connsiteX2" fmla="*/ 0 w 572254"/>
              <a:gd name="connsiteY2" fmla="*/ 5016061 h 5084525"/>
              <a:gd name="connsiteX3" fmla="*/ 0 w 572254"/>
              <a:gd name="connsiteY3" fmla="*/ 251460 h 5084525"/>
              <a:gd name="connsiteX4" fmla="*/ 73651 w 572254"/>
              <a:gd name="connsiteY4" fmla="*/ 73651 h 5084525"/>
              <a:gd name="connsiteX5" fmla="*/ 251460 w 572254"/>
              <a:gd name="connsiteY5" fmla="*/ 0 h 5084525"/>
              <a:gd name="connsiteX6" fmla="*/ 251460 w 572254"/>
              <a:gd name="connsiteY6" fmla="*/ 0 h 5084525"/>
              <a:gd name="connsiteX7" fmla="*/ 429269 w 572254"/>
              <a:gd name="connsiteY7" fmla="*/ 73651 h 5084525"/>
              <a:gd name="connsiteX8" fmla="*/ 502920 w 572254"/>
              <a:gd name="connsiteY8" fmla="*/ 251460 h 5084525"/>
              <a:gd name="connsiteX9" fmla="*/ 572254 w 572254"/>
              <a:gd name="connsiteY9" fmla="*/ 5084525 h 5084525"/>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52099"/>
              <a:gd name="connsiteY0" fmla="*/ 5016061 h 5109913"/>
              <a:gd name="connsiteX1" fmla="*/ 0 w 552099"/>
              <a:gd name="connsiteY1" fmla="*/ 5016061 h 5109913"/>
              <a:gd name="connsiteX2" fmla="*/ 0 w 552099"/>
              <a:gd name="connsiteY2" fmla="*/ 5016061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7708 w 552099"/>
              <a:gd name="connsiteY2" fmla="*/ 5018867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1177 w 552099"/>
              <a:gd name="connsiteY2" fmla="*/ 5031459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14979 w 567078"/>
              <a:gd name="connsiteY0" fmla="*/ 5016061 h 5109913"/>
              <a:gd name="connsiteX1" fmla="*/ 14979 w 567078"/>
              <a:gd name="connsiteY1" fmla="*/ 5016061 h 5109913"/>
              <a:gd name="connsiteX2" fmla="*/ 5903 w 567078"/>
              <a:gd name="connsiteY2" fmla="*/ 4987363 h 5109913"/>
              <a:gd name="connsiteX3" fmla="*/ 14979 w 567078"/>
              <a:gd name="connsiteY3" fmla="*/ 251460 h 5109913"/>
              <a:gd name="connsiteX4" fmla="*/ 88630 w 567078"/>
              <a:gd name="connsiteY4" fmla="*/ 73651 h 5109913"/>
              <a:gd name="connsiteX5" fmla="*/ 266439 w 567078"/>
              <a:gd name="connsiteY5" fmla="*/ 0 h 5109913"/>
              <a:gd name="connsiteX6" fmla="*/ 266439 w 567078"/>
              <a:gd name="connsiteY6" fmla="*/ 0 h 5109913"/>
              <a:gd name="connsiteX7" fmla="*/ 444248 w 567078"/>
              <a:gd name="connsiteY7" fmla="*/ 73651 h 5109913"/>
              <a:gd name="connsiteX8" fmla="*/ 517899 w 567078"/>
              <a:gd name="connsiteY8" fmla="*/ 251460 h 5109913"/>
              <a:gd name="connsiteX9" fmla="*/ 567078 w 567078"/>
              <a:gd name="connsiteY9" fmla="*/ 5109913 h 5109913"/>
              <a:gd name="connsiteX0" fmla="*/ 0 w 552099"/>
              <a:gd name="connsiteY0" fmla="*/ 5016061 h 5109913"/>
              <a:gd name="connsiteX1" fmla="*/ 0 w 552099"/>
              <a:gd name="connsiteY1" fmla="*/ 5016061 h 5109913"/>
              <a:gd name="connsiteX2" fmla="*/ 0 w 552099"/>
              <a:gd name="connsiteY2" fmla="*/ 251460 h 5109913"/>
              <a:gd name="connsiteX3" fmla="*/ 73651 w 552099"/>
              <a:gd name="connsiteY3" fmla="*/ 73651 h 5109913"/>
              <a:gd name="connsiteX4" fmla="*/ 251460 w 552099"/>
              <a:gd name="connsiteY4" fmla="*/ 0 h 5109913"/>
              <a:gd name="connsiteX5" fmla="*/ 251460 w 552099"/>
              <a:gd name="connsiteY5" fmla="*/ 0 h 5109913"/>
              <a:gd name="connsiteX6" fmla="*/ 429269 w 552099"/>
              <a:gd name="connsiteY6" fmla="*/ 73651 h 5109913"/>
              <a:gd name="connsiteX7" fmla="*/ 502920 w 552099"/>
              <a:gd name="connsiteY7" fmla="*/ 251460 h 5109913"/>
              <a:gd name="connsiteX8" fmla="*/ 552099 w 552099"/>
              <a:gd name="connsiteY8" fmla="*/ 5109913 h 5109913"/>
              <a:gd name="connsiteX0" fmla="*/ 0 w 558409"/>
              <a:gd name="connsiteY0" fmla="*/ 5016061 h 5070028"/>
              <a:gd name="connsiteX1" fmla="*/ 0 w 558409"/>
              <a:gd name="connsiteY1" fmla="*/ 5016061 h 5070028"/>
              <a:gd name="connsiteX2" fmla="*/ 0 w 558409"/>
              <a:gd name="connsiteY2" fmla="*/ 251460 h 5070028"/>
              <a:gd name="connsiteX3" fmla="*/ 73651 w 558409"/>
              <a:gd name="connsiteY3" fmla="*/ 73651 h 5070028"/>
              <a:gd name="connsiteX4" fmla="*/ 251460 w 558409"/>
              <a:gd name="connsiteY4" fmla="*/ 0 h 5070028"/>
              <a:gd name="connsiteX5" fmla="*/ 251460 w 558409"/>
              <a:gd name="connsiteY5" fmla="*/ 0 h 5070028"/>
              <a:gd name="connsiteX6" fmla="*/ 429269 w 558409"/>
              <a:gd name="connsiteY6" fmla="*/ 73651 h 5070028"/>
              <a:gd name="connsiteX7" fmla="*/ 502920 w 558409"/>
              <a:gd name="connsiteY7" fmla="*/ 251460 h 5070028"/>
              <a:gd name="connsiteX8" fmla="*/ 558409 w 558409"/>
              <a:gd name="connsiteY8" fmla="*/ 5070028 h 5070028"/>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7986 w 552099"/>
              <a:gd name="connsiteY2" fmla="*/ 5032128 h 5109912"/>
              <a:gd name="connsiteX3" fmla="*/ 0 w 552099"/>
              <a:gd name="connsiteY3" fmla="*/ 251460 h 5109912"/>
              <a:gd name="connsiteX4" fmla="*/ 73651 w 552099"/>
              <a:gd name="connsiteY4" fmla="*/ 73651 h 5109912"/>
              <a:gd name="connsiteX5" fmla="*/ 251460 w 552099"/>
              <a:gd name="connsiteY5" fmla="*/ 0 h 5109912"/>
              <a:gd name="connsiteX6" fmla="*/ 251460 w 552099"/>
              <a:gd name="connsiteY6" fmla="*/ 0 h 5109912"/>
              <a:gd name="connsiteX7" fmla="*/ 429269 w 552099"/>
              <a:gd name="connsiteY7" fmla="*/ 73651 h 5109912"/>
              <a:gd name="connsiteX8" fmla="*/ 502920 w 552099"/>
              <a:gd name="connsiteY8" fmla="*/ 251460 h 5109912"/>
              <a:gd name="connsiteX9" fmla="*/ 552099 w 552099"/>
              <a:gd name="connsiteY9"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328 w 552099"/>
              <a:gd name="connsiteY1" fmla="*/ 2862849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328 w 552099"/>
              <a:gd name="connsiteY0" fmla="*/ 2862849 h 5109912"/>
              <a:gd name="connsiteX1" fmla="*/ 0 w 552099"/>
              <a:gd name="connsiteY1" fmla="*/ 251460 h 5109912"/>
              <a:gd name="connsiteX2" fmla="*/ 73651 w 552099"/>
              <a:gd name="connsiteY2" fmla="*/ 73651 h 5109912"/>
              <a:gd name="connsiteX3" fmla="*/ 251460 w 552099"/>
              <a:gd name="connsiteY3" fmla="*/ 0 h 5109912"/>
              <a:gd name="connsiteX4" fmla="*/ 251460 w 552099"/>
              <a:gd name="connsiteY4" fmla="*/ 0 h 5109912"/>
              <a:gd name="connsiteX5" fmla="*/ 429269 w 552099"/>
              <a:gd name="connsiteY5" fmla="*/ 73651 h 5109912"/>
              <a:gd name="connsiteX6" fmla="*/ 502920 w 552099"/>
              <a:gd name="connsiteY6" fmla="*/ 251460 h 5109912"/>
              <a:gd name="connsiteX7" fmla="*/ 552099 w 552099"/>
              <a:gd name="connsiteY7" fmla="*/ 5109912 h 5109912"/>
              <a:gd name="connsiteX0" fmla="*/ 328 w 543353"/>
              <a:gd name="connsiteY0" fmla="*/ 2862849 h 2928006"/>
              <a:gd name="connsiteX1" fmla="*/ 0 w 543353"/>
              <a:gd name="connsiteY1" fmla="*/ 251460 h 2928006"/>
              <a:gd name="connsiteX2" fmla="*/ 73651 w 543353"/>
              <a:gd name="connsiteY2" fmla="*/ 73651 h 2928006"/>
              <a:gd name="connsiteX3" fmla="*/ 251460 w 543353"/>
              <a:gd name="connsiteY3" fmla="*/ 0 h 2928006"/>
              <a:gd name="connsiteX4" fmla="*/ 251460 w 543353"/>
              <a:gd name="connsiteY4" fmla="*/ 0 h 2928006"/>
              <a:gd name="connsiteX5" fmla="*/ 429269 w 543353"/>
              <a:gd name="connsiteY5" fmla="*/ 73651 h 2928006"/>
              <a:gd name="connsiteX6" fmla="*/ 502920 w 543353"/>
              <a:gd name="connsiteY6" fmla="*/ 251460 h 2928006"/>
              <a:gd name="connsiteX7" fmla="*/ 543353 w 543353"/>
              <a:gd name="connsiteY7" fmla="*/ 2928006 h 2928006"/>
              <a:gd name="connsiteX0" fmla="*/ 328 w 537043"/>
              <a:gd name="connsiteY0" fmla="*/ 2862849 h 2967890"/>
              <a:gd name="connsiteX1" fmla="*/ 0 w 537043"/>
              <a:gd name="connsiteY1" fmla="*/ 251460 h 2967890"/>
              <a:gd name="connsiteX2" fmla="*/ 73651 w 537043"/>
              <a:gd name="connsiteY2" fmla="*/ 73651 h 2967890"/>
              <a:gd name="connsiteX3" fmla="*/ 251460 w 537043"/>
              <a:gd name="connsiteY3" fmla="*/ 0 h 2967890"/>
              <a:gd name="connsiteX4" fmla="*/ 251460 w 537043"/>
              <a:gd name="connsiteY4" fmla="*/ 0 h 2967890"/>
              <a:gd name="connsiteX5" fmla="*/ 429269 w 537043"/>
              <a:gd name="connsiteY5" fmla="*/ 73651 h 2967890"/>
              <a:gd name="connsiteX6" fmla="*/ 502920 w 537043"/>
              <a:gd name="connsiteY6" fmla="*/ 251460 h 2967890"/>
              <a:gd name="connsiteX7" fmla="*/ 537043 w 537043"/>
              <a:gd name="connsiteY7" fmla="*/ 2967890 h 2967890"/>
              <a:gd name="connsiteX0" fmla="*/ 328 w 528237"/>
              <a:gd name="connsiteY0" fmla="*/ 2862849 h 2951509"/>
              <a:gd name="connsiteX1" fmla="*/ 0 w 528237"/>
              <a:gd name="connsiteY1" fmla="*/ 251460 h 2951509"/>
              <a:gd name="connsiteX2" fmla="*/ 73651 w 528237"/>
              <a:gd name="connsiteY2" fmla="*/ 73651 h 2951509"/>
              <a:gd name="connsiteX3" fmla="*/ 251460 w 528237"/>
              <a:gd name="connsiteY3" fmla="*/ 0 h 2951509"/>
              <a:gd name="connsiteX4" fmla="*/ 251460 w 528237"/>
              <a:gd name="connsiteY4" fmla="*/ 0 h 2951509"/>
              <a:gd name="connsiteX5" fmla="*/ 429269 w 528237"/>
              <a:gd name="connsiteY5" fmla="*/ 73651 h 2951509"/>
              <a:gd name="connsiteX6" fmla="*/ 502920 w 528237"/>
              <a:gd name="connsiteY6" fmla="*/ 251460 h 2951509"/>
              <a:gd name="connsiteX7" fmla="*/ 524305 w 528237"/>
              <a:gd name="connsiteY7" fmla="*/ 2951509 h 295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8237" h="2951509">
                <a:moveTo>
                  <a:pt x="328" y="2862849"/>
                </a:moveTo>
                <a:cubicBezTo>
                  <a:pt x="219" y="1992386"/>
                  <a:pt x="109" y="1121923"/>
                  <a:pt x="0" y="251460"/>
                </a:cubicBezTo>
                <a:cubicBezTo>
                  <a:pt x="0" y="184769"/>
                  <a:pt x="26493" y="120809"/>
                  <a:pt x="73651" y="73651"/>
                </a:cubicBezTo>
                <a:cubicBezTo>
                  <a:pt x="120809" y="26493"/>
                  <a:pt x="184769" y="0"/>
                  <a:pt x="251460" y="0"/>
                </a:cubicBezTo>
                <a:lnTo>
                  <a:pt x="251460" y="0"/>
                </a:lnTo>
                <a:cubicBezTo>
                  <a:pt x="318151" y="0"/>
                  <a:pt x="382111" y="26493"/>
                  <a:pt x="429269" y="73651"/>
                </a:cubicBezTo>
                <a:cubicBezTo>
                  <a:pt x="476427" y="120809"/>
                  <a:pt x="502920" y="184769"/>
                  <a:pt x="502920" y="251460"/>
                </a:cubicBezTo>
                <a:cubicBezTo>
                  <a:pt x="528237" y="1864408"/>
                  <a:pt x="505702" y="918020"/>
                  <a:pt x="524305" y="2951509"/>
                </a:cubicBezTo>
              </a:path>
            </a:pathLst>
          </a:custGeom>
          <a:solidFill>
            <a:schemeClr val="accent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 name="Title 1"/>
          <p:cNvSpPr>
            <a:spLocks noGrp="1"/>
          </p:cNvSpPr>
          <p:nvPr>
            <p:ph type="ctrTitle"/>
          </p:nvPr>
        </p:nvSpPr>
        <p:spPr>
          <a:xfrm rot="21042312">
            <a:off x="1248863" y="3564661"/>
            <a:ext cx="7324068" cy="1612607"/>
          </a:xfrm>
        </p:spPr>
        <p:txBody>
          <a:bodyPr anchor="b" anchorCtr="0">
            <a:noAutofit/>
          </a:bodyPr>
          <a:lstStyle>
            <a:lvl1pPr algn="l">
              <a:defRPr sz="4600">
                <a:solidFill>
                  <a:schemeClr val="bg1"/>
                </a:solidFill>
              </a:defRPr>
            </a:lvl1pPr>
          </a:lstStyle>
          <a:p>
            <a:r>
              <a:rPr lang="en-US" smtClean="0"/>
              <a:t>Click to edit Master title style</a:t>
            </a:r>
            <a:endParaRPr/>
          </a:p>
        </p:txBody>
      </p:sp>
      <p:sp>
        <p:nvSpPr>
          <p:cNvPr id="30" name="Picture Placeholder 2"/>
          <p:cNvSpPr>
            <a:spLocks noGrp="1"/>
          </p:cNvSpPr>
          <p:nvPr>
            <p:ph type="pic" idx="13"/>
          </p:nvPr>
        </p:nvSpPr>
        <p:spPr>
          <a:xfrm rot="21068552">
            <a:off x="914505" y="836686"/>
            <a:ext cx="3923711" cy="2804658"/>
          </a:xfrm>
          <a:prstGeom prst="roundRect">
            <a:avLst>
              <a:gd name="adj" fmla="val 7476"/>
            </a:avLst>
          </a:prstGeom>
          <a:ln w="63500">
            <a:solidFill>
              <a:schemeClr val="accent2"/>
            </a:solidFill>
          </a:ln>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dirty="0"/>
          </a:p>
        </p:txBody>
      </p:sp>
      <p:sp>
        <p:nvSpPr>
          <p:cNvPr id="58" name="Rectangle 57"/>
          <p:cNvSpPr/>
          <p:nvPr/>
        </p:nvSpPr>
        <p:spPr>
          <a:xfrm>
            <a:off x="0" y="0"/>
            <a:ext cx="9144000" cy="685800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6" name="Subtitle 2"/>
          <p:cNvSpPr>
            <a:spLocks noGrp="1"/>
          </p:cNvSpPr>
          <p:nvPr>
            <p:ph type="subTitle" idx="1"/>
          </p:nvPr>
        </p:nvSpPr>
        <p:spPr>
          <a:xfrm rot="21060000">
            <a:off x="2550459" y="4990824"/>
            <a:ext cx="6400800" cy="914400"/>
          </a:xfrm>
        </p:spPr>
        <p:txBody>
          <a:bodyPr anchor="ctr" anchorCtr="0">
            <a:normAutofit/>
          </a:bodyPr>
          <a:lstStyle>
            <a:lvl1pPr marL="0" indent="0" algn="l">
              <a:spcAft>
                <a:spcPts val="0"/>
              </a:spcAft>
              <a:buNone/>
              <a:defRPr sz="2400">
                <a:solidFill>
                  <a:schemeClr val="bg1"/>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7" name="Picture 6" descr="SectionHeaderOverlay.png"/>
          <p:cNvPicPr>
            <a:picLocks noChangeAspect="1"/>
          </p:cNvPicPr>
          <p:nvPr/>
        </p:nvPicPr>
        <p:blipFill>
          <a:blip r:embed="rId2"/>
          <a:stretch>
            <a:fillRect/>
          </a:stretch>
        </p:blipFill>
        <p:spPr>
          <a:xfrm>
            <a:off x="0" y="0"/>
            <a:ext cx="9144000" cy="6858000"/>
          </a:xfrm>
          <a:prstGeom prst="rect">
            <a:avLst/>
          </a:prstGeom>
        </p:spPr>
      </p:pic>
      <p:sp>
        <p:nvSpPr>
          <p:cNvPr id="43" name="Freeform 42"/>
          <p:cNvSpPr/>
          <p:nvPr/>
        </p:nvSpPr>
        <p:spPr>
          <a:xfrm rot="4809906">
            <a:off x="3408662" y="1817251"/>
            <a:ext cx="1100209" cy="8104720"/>
          </a:xfrm>
          <a:custGeom>
            <a:avLst/>
            <a:gdLst>
              <a:gd name="connsiteX0" fmla="*/ 533400 w 1066800"/>
              <a:gd name="connsiteY0" fmla="*/ 0 h 8120268"/>
              <a:gd name="connsiteX1" fmla="*/ 533400 w 1066800"/>
              <a:gd name="connsiteY1" fmla="*/ 0 h 8120268"/>
              <a:gd name="connsiteX2" fmla="*/ 910571 w 1066800"/>
              <a:gd name="connsiteY2" fmla="*/ 156230 h 8120268"/>
              <a:gd name="connsiteX3" fmla="*/ 1066800 w 1066800"/>
              <a:gd name="connsiteY3" fmla="*/ 533401 h 8120268"/>
              <a:gd name="connsiteX4" fmla="*/ 1066800 w 1066800"/>
              <a:gd name="connsiteY4" fmla="*/ 8120268 h 8120268"/>
              <a:gd name="connsiteX5" fmla="*/ 1066800 w 1066800"/>
              <a:gd name="connsiteY5" fmla="*/ 8120268 h 8120268"/>
              <a:gd name="connsiteX6" fmla="*/ 1066800 w 1066800"/>
              <a:gd name="connsiteY6" fmla="*/ 8120268 h 8120268"/>
              <a:gd name="connsiteX7" fmla="*/ 0 w 1066800"/>
              <a:gd name="connsiteY7" fmla="*/ 8120268 h 8120268"/>
              <a:gd name="connsiteX8" fmla="*/ 0 w 1066800"/>
              <a:gd name="connsiteY8" fmla="*/ 8120268 h 8120268"/>
              <a:gd name="connsiteX9" fmla="*/ 0 w 1066800"/>
              <a:gd name="connsiteY9" fmla="*/ 8120268 h 8120268"/>
              <a:gd name="connsiteX10" fmla="*/ 0 w 1066800"/>
              <a:gd name="connsiteY10" fmla="*/ 533400 h 8120268"/>
              <a:gd name="connsiteX11" fmla="*/ 156230 w 1066800"/>
              <a:gd name="connsiteY11" fmla="*/ 156229 h 8120268"/>
              <a:gd name="connsiteX12" fmla="*/ 533401 w 1066800"/>
              <a:gd name="connsiteY12" fmla="*/ 0 h 8120268"/>
              <a:gd name="connsiteX13" fmla="*/ 533400 w 1066800"/>
              <a:gd name="connsiteY13" fmla="*/ 0 h 8120268"/>
              <a:gd name="connsiteX0" fmla="*/ 533400 w 1109411"/>
              <a:gd name="connsiteY0" fmla="*/ 602505 h 8722773"/>
              <a:gd name="connsiteX1" fmla="*/ 533400 w 1109411"/>
              <a:gd name="connsiteY1" fmla="*/ 602505 h 8722773"/>
              <a:gd name="connsiteX2" fmla="*/ 910571 w 1109411"/>
              <a:gd name="connsiteY2" fmla="*/ 758735 h 8722773"/>
              <a:gd name="connsiteX3" fmla="*/ 1066800 w 1109411"/>
              <a:gd name="connsiteY3" fmla="*/ 1135906 h 8722773"/>
              <a:gd name="connsiteX4" fmla="*/ 1109048 w 1109411"/>
              <a:gd name="connsiteY4" fmla="*/ 7478466 h 8722773"/>
              <a:gd name="connsiteX5" fmla="*/ 1066800 w 1109411"/>
              <a:gd name="connsiteY5" fmla="*/ 8722773 h 8722773"/>
              <a:gd name="connsiteX6" fmla="*/ 1066800 w 1109411"/>
              <a:gd name="connsiteY6" fmla="*/ 8722773 h 8722773"/>
              <a:gd name="connsiteX7" fmla="*/ 1066800 w 1109411"/>
              <a:gd name="connsiteY7" fmla="*/ 8722773 h 8722773"/>
              <a:gd name="connsiteX8" fmla="*/ 0 w 1109411"/>
              <a:gd name="connsiteY8" fmla="*/ 8722773 h 8722773"/>
              <a:gd name="connsiteX9" fmla="*/ 0 w 1109411"/>
              <a:gd name="connsiteY9" fmla="*/ 8722773 h 8722773"/>
              <a:gd name="connsiteX10" fmla="*/ 0 w 1109411"/>
              <a:gd name="connsiteY10" fmla="*/ 8722773 h 8722773"/>
              <a:gd name="connsiteX11" fmla="*/ 0 w 1109411"/>
              <a:gd name="connsiteY11" fmla="*/ 1135905 h 8722773"/>
              <a:gd name="connsiteX12" fmla="*/ 156230 w 1109411"/>
              <a:gd name="connsiteY12" fmla="*/ 758734 h 8722773"/>
              <a:gd name="connsiteX13" fmla="*/ 533401 w 1109411"/>
              <a:gd name="connsiteY13" fmla="*/ 602505 h 8722773"/>
              <a:gd name="connsiteX14" fmla="*/ 533400 w 1109411"/>
              <a:gd name="connsiteY14" fmla="*/ 602505 h 8722773"/>
              <a:gd name="connsiteX0" fmla="*/ 533400 w 1109411"/>
              <a:gd name="connsiteY0" fmla="*/ 602505 h 8722773"/>
              <a:gd name="connsiteX1" fmla="*/ 533400 w 1109411"/>
              <a:gd name="connsiteY1" fmla="*/ 602505 h 8722773"/>
              <a:gd name="connsiteX2" fmla="*/ 910571 w 1109411"/>
              <a:gd name="connsiteY2" fmla="*/ 758735 h 8722773"/>
              <a:gd name="connsiteX3" fmla="*/ 1066800 w 1109411"/>
              <a:gd name="connsiteY3" fmla="*/ 1135906 h 8722773"/>
              <a:gd name="connsiteX4" fmla="*/ 1109048 w 1109411"/>
              <a:gd name="connsiteY4" fmla="*/ 7478466 h 8722773"/>
              <a:gd name="connsiteX5" fmla="*/ 1066800 w 1109411"/>
              <a:gd name="connsiteY5" fmla="*/ 8722773 h 8722773"/>
              <a:gd name="connsiteX6" fmla="*/ 1066800 w 1109411"/>
              <a:gd name="connsiteY6" fmla="*/ 8722773 h 8722773"/>
              <a:gd name="connsiteX7" fmla="*/ 1066800 w 1109411"/>
              <a:gd name="connsiteY7" fmla="*/ 8722773 h 8722773"/>
              <a:gd name="connsiteX8" fmla="*/ 0 w 1109411"/>
              <a:gd name="connsiteY8" fmla="*/ 8722773 h 8722773"/>
              <a:gd name="connsiteX9" fmla="*/ 0 w 1109411"/>
              <a:gd name="connsiteY9" fmla="*/ 8722773 h 8722773"/>
              <a:gd name="connsiteX10" fmla="*/ 0 w 1109411"/>
              <a:gd name="connsiteY10" fmla="*/ 8722773 h 8722773"/>
              <a:gd name="connsiteX11" fmla="*/ 0 w 1109411"/>
              <a:gd name="connsiteY11" fmla="*/ 1135905 h 8722773"/>
              <a:gd name="connsiteX12" fmla="*/ 156230 w 1109411"/>
              <a:gd name="connsiteY12" fmla="*/ 758734 h 8722773"/>
              <a:gd name="connsiteX13" fmla="*/ 533401 w 1109411"/>
              <a:gd name="connsiteY13" fmla="*/ 602505 h 8722773"/>
              <a:gd name="connsiteX14" fmla="*/ 533400 w 1109411"/>
              <a:gd name="connsiteY14" fmla="*/ 602505 h 8722773"/>
              <a:gd name="connsiteX0" fmla="*/ 533400 w 1128952"/>
              <a:gd name="connsiteY0" fmla="*/ 602505 h 8722773"/>
              <a:gd name="connsiteX1" fmla="*/ 533400 w 1128952"/>
              <a:gd name="connsiteY1" fmla="*/ 602505 h 8722773"/>
              <a:gd name="connsiteX2" fmla="*/ 910571 w 1128952"/>
              <a:gd name="connsiteY2" fmla="*/ 758735 h 8722773"/>
              <a:gd name="connsiteX3" fmla="*/ 1066800 w 1128952"/>
              <a:gd name="connsiteY3" fmla="*/ 1135906 h 8722773"/>
              <a:gd name="connsiteX4" fmla="*/ 1109048 w 1128952"/>
              <a:gd name="connsiteY4" fmla="*/ 7478466 h 8722773"/>
              <a:gd name="connsiteX5" fmla="*/ 1066800 w 1128952"/>
              <a:gd name="connsiteY5" fmla="*/ 8722773 h 8722773"/>
              <a:gd name="connsiteX6" fmla="*/ 1066800 w 1128952"/>
              <a:gd name="connsiteY6" fmla="*/ 8722773 h 8722773"/>
              <a:gd name="connsiteX7" fmla="*/ 1066800 w 1128952"/>
              <a:gd name="connsiteY7" fmla="*/ 8722773 h 8722773"/>
              <a:gd name="connsiteX8" fmla="*/ 0 w 1128952"/>
              <a:gd name="connsiteY8" fmla="*/ 8722773 h 8722773"/>
              <a:gd name="connsiteX9" fmla="*/ 0 w 1128952"/>
              <a:gd name="connsiteY9" fmla="*/ 8722773 h 8722773"/>
              <a:gd name="connsiteX10" fmla="*/ 0 w 1128952"/>
              <a:gd name="connsiteY10" fmla="*/ 8722773 h 8722773"/>
              <a:gd name="connsiteX11" fmla="*/ 0 w 1128952"/>
              <a:gd name="connsiteY11" fmla="*/ 1135905 h 8722773"/>
              <a:gd name="connsiteX12" fmla="*/ 156230 w 1128952"/>
              <a:gd name="connsiteY12" fmla="*/ 758734 h 8722773"/>
              <a:gd name="connsiteX13" fmla="*/ 533401 w 1128952"/>
              <a:gd name="connsiteY13" fmla="*/ 602505 h 8722773"/>
              <a:gd name="connsiteX14" fmla="*/ 533400 w 1128952"/>
              <a:gd name="connsiteY14" fmla="*/ 602505 h 8722773"/>
              <a:gd name="connsiteX0" fmla="*/ 533400 w 1109048"/>
              <a:gd name="connsiteY0" fmla="*/ 602505 h 8722773"/>
              <a:gd name="connsiteX1" fmla="*/ 533400 w 1109048"/>
              <a:gd name="connsiteY1" fmla="*/ 602505 h 8722773"/>
              <a:gd name="connsiteX2" fmla="*/ 910571 w 1109048"/>
              <a:gd name="connsiteY2" fmla="*/ 758735 h 8722773"/>
              <a:gd name="connsiteX3" fmla="*/ 1066800 w 1109048"/>
              <a:gd name="connsiteY3" fmla="*/ 1135906 h 8722773"/>
              <a:gd name="connsiteX4" fmla="*/ 1109048 w 1109048"/>
              <a:gd name="connsiteY4" fmla="*/ 7478466 h 8722773"/>
              <a:gd name="connsiteX5" fmla="*/ 1066800 w 1109048"/>
              <a:gd name="connsiteY5" fmla="*/ 8722773 h 8722773"/>
              <a:gd name="connsiteX6" fmla="*/ 1066800 w 1109048"/>
              <a:gd name="connsiteY6" fmla="*/ 8722773 h 8722773"/>
              <a:gd name="connsiteX7" fmla="*/ 1066800 w 1109048"/>
              <a:gd name="connsiteY7" fmla="*/ 8722773 h 8722773"/>
              <a:gd name="connsiteX8" fmla="*/ 0 w 1109048"/>
              <a:gd name="connsiteY8" fmla="*/ 8722773 h 8722773"/>
              <a:gd name="connsiteX9" fmla="*/ 0 w 1109048"/>
              <a:gd name="connsiteY9" fmla="*/ 8722773 h 8722773"/>
              <a:gd name="connsiteX10" fmla="*/ 0 w 1109048"/>
              <a:gd name="connsiteY10" fmla="*/ 8722773 h 8722773"/>
              <a:gd name="connsiteX11" fmla="*/ 0 w 1109048"/>
              <a:gd name="connsiteY11" fmla="*/ 1135905 h 8722773"/>
              <a:gd name="connsiteX12" fmla="*/ 156230 w 1109048"/>
              <a:gd name="connsiteY12" fmla="*/ 758734 h 8722773"/>
              <a:gd name="connsiteX13" fmla="*/ 533401 w 1109048"/>
              <a:gd name="connsiteY13" fmla="*/ 602505 h 8722773"/>
              <a:gd name="connsiteX14" fmla="*/ 533400 w 1109048"/>
              <a:gd name="connsiteY14" fmla="*/ 602505 h 8722773"/>
              <a:gd name="connsiteX0" fmla="*/ 533400 w 1109048"/>
              <a:gd name="connsiteY0" fmla="*/ 602799 h 8723067"/>
              <a:gd name="connsiteX1" fmla="*/ 533400 w 1109048"/>
              <a:gd name="connsiteY1" fmla="*/ 602799 h 8723067"/>
              <a:gd name="connsiteX2" fmla="*/ 910571 w 1109048"/>
              <a:gd name="connsiteY2" fmla="*/ 759029 h 8723067"/>
              <a:gd name="connsiteX3" fmla="*/ 1066800 w 1109048"/>
              <a:gd name="connsiteY3" fmla="*/ 1136200 h 8723067"/>
              <a:gd name="connsiteX4" fmla="*/ 1109048 w 1109048"/>
              <a:gd name="connsiteY4" fmla="*/ 7478760 h 8723067"/>
              <a:gd name="connsiteX5" fmla="*/ 1066800 w 1109048"/>
              <a:gd name="connsiteY5" fmla="*/ 8723067 h 8723067"/>
              <a:gd name="connsiteX6" fmla="*/ 1066800 w 1109048"/>
              <a:gd name="connsiteY6" fmla="*/ 8723067 h 8723067"/>
              <a:gd name="connsiteX7" fmla="*/ 1066800 w 1109048"/>
              <a:gd name="connsiteY7" fmla="*/ 8723067 h 8723067"/>
              <a:gd name="connsiteX8" fmla="*/ 0 w 1109048"/>
              <a:gd name="connsiteY8" fmla="*/ 8723067 h 8723067"/>
              <a:gd name="connsiteX9" fmla="*/ 0 w 1109048"/>
              <a:gd name="connsiteY9" fmla="*/ 8723067 h 8723067"/>
              <a:gd name="connsiteX10" fmla="*/ 0 w 1109048"/>
              <a:gd name="connsiteY10" fmla="*/ 8723067 h 8723067"/>
              <a:gd name="connsiteX11" fmla="*/ 0 w 1109048"/>
              <a:gd name="connsiteY11" fmla="*/ 1136199 h 8723067"/>
              <a:gd name="connsiteX12" fmla="*/ 156230 w 1109048"/>
              <a:gd name="connsiteY12" fmla="*/ 759028 h 8723067"/>
              <a:gd name="connsiteX13" fmla="*/ 533401 w 1109048"/>
              <a:gd name="connsiteY13" fmla="*/ 602799 h 8723067"/>
              <a:gd name="connsiteX14" fmla="*/ 533400 w 1109048"/>
              <a:gd name="connsiteY14" fmla="*/ 602799 h 8723067"/>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1066800 w 1109048"/>
              <a:gd name="connsiteY6" fmla="*/ 8120268 h 8120268"/>
              <a:gd name="connsiteX7" fmla="*/ 1066800 w 1109048"/>
              <a:gd name="connsiteY7" fmla="*/ 8120268 h 8120268"/>
              <a:gd name="connsiteX8" fmla="*/ 0 w 1109048"/>
              <a:gd name="connsiteY8" fmla="*/ 8120268 h 8120268"/>
              <a:gd name="connsiteX9" fmla="*/ 0 w 1109048"/>
              <a:gd name="connsiteY9" fmla="*/ 8120268 h 8120268"/>
              <a:gd name="connsiteX10" fmla="*/ 0 w 1109048"/>
              <a:gd name="connsiteY10" fmla="*/ 8120268 h 8120268"/>
              <a:gd name="connsiteX11" fmla="*/ 0 w 1109048"/>
              <a:gd name="connsiteY11" fmla="*/ 533400 h 8120268"/>
              <a:gd name="connsiteX12" fmla="*/ 156230 w 1109048"/>
              <a:gd name="connsiteY12" fmla="*/ 156229 h 8120268"/>
              <a:gd name="connsiteX13" fmla="*/ 533401 w 1109048"/>
              <a:gd name="connsiteY13" fmla="*/ 0 h 8120268"/>
              <a:gd name="connsiteX14" fmla="*/ 533400 w 1109048"/>
              <a:gd name="connsiteY14"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1066800 w 1109048"/>
              <a:gd name="connsiteY6" fmla="*/ 8120268 h 8120268"/>
              <a:gd name="connsiteX7" fmla="*/ 852372 w 1109048"/>
              <a:gd name="connsiteY7" fmla="*/ 8083096 h 8120268"/>
              <a:gd name="connsiteX8" fmla="*/ 0 w 1109048"/>
              <a:gd name="connsiteY8" fmla="*/ 8120268 h 8120268"/>
              <a:gd name="connsiteX9" fmla="*/ 0 w 1109048"/>
              <a:gd name="connsiteY9" fmla="*/ 8120268 h 8120268"/>
              <a:gd name="connsiteX10" fmla="*/ 0 w 1109048"/>
              <a:gd name="connsiteY10" fmla="*/ 8120268 h 8120268"/>
              <a:gd name="connsiteX11" fmla="*/ 0 w 1109048"/>
              <a:gd name="connsiteY11" fmla="*/ 533400 h 8120268"/>
              <a:gd name="connsiteX12" fmla="*/ 156230 w 1109048"/>
              <a:gd name="connsiteY12" fmla="*/ 156229 h 8120268"/>
              <a:gd name="connsiteX13" fmla="*/ 533401 w 1109048"/>
              <a:gd name="connsiteY13" fmla="*/ 0 h 8120268"/>
              <a:gd name="connsiteX14" fmla="*/ 533400 w 1109048"/>
              <a:gd name="connsiteY14"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1066800 w 1109048"/>
              <a:gd name="connsiteY6" fmla="*/ 8120268 h 8120268"/>
              <a:gd name="connsiteX7" fmla="*/ 1084010 w 1109048"/>
              <a:gd name="connsiteY7" fmla="*/ 8053661 h 8120268"/>
              <a:gd name="connsiteX8" fmla="*/ 852372 w 1109048"/>
              <a:gd name="connsiteY8" fmla="*/ 8083096 h 8120268"/>
              <a:gd name="connsiteX9" fmla="*/ 0 w 1109048"/>
              <a:gd name="connsiteY9" fmla="*/ 8120268 h 8120268"/>
              <a:gd name="connsiteX10" fmla="*/ 0 w 1109048"/>
              <a:gd name="connsiteY10" fmla="*/ 8120268 h 8120268"/>
              <a:gd name="connsiteX11" fmla="*/ 0 w 1109048"/>
              <a:gd name="connsiteY11" fmla="*/ 8120268 h 8120268"/>
              <a:gd name="connsiteX12" fmla="*/ 0 w 1109048"/>
              <a:gd name="connsiteY12" fmla="*/ 533400 h 8120268"/>
              <a:gd name="connsiteX13" fmla="*/ 156230 w 1109048"/>
              <a:gd name="connsiteY13" fmla="*/ 156229 h 8120268"/>
              <a:gd name="connsiteX14" fmla="*/ 533401 w 1109048"/>
              <a:gd name="connsiteY14" fmla="*/ 0 h 8120268"/>
              <a:gd name="connsiteX15" fmla="*/ 533400 w 1109048"/>
              <a:gd name="connsiteY15"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1066800 w 1109048"/>
              <a:gd name="connsiteY6" fmla="*/ 8120268 h 8120268"/>
              <a:gd name="connsiteX7" fmla="*/ 852372 w 1109048"/>
              <a:gd name="connsiteY7" fmla="*/ 8083096 h 8120268"/>
              <a:gd name="connsiteX8" fmla="*/ 0 w 1109048"/>
              <a:gd name="connsiteY8" fmla="*/ 8120268 h 8120268"/>
              <a:gd name="connsiteX9" fmla="*/ 0 w 1109048"/>
              <a:gd name="connsiteY9" fmla="*/ 8120268 h 8120268"/>
              <a:gd name="connsiteX10" fmla="*/ 0 w 1109048"/>
              <a:gd name="connsiteY10" fmla="*/ 8120268 h 8120268"/>
              <a:gd name="connsiteX11" fmla="*/ 0 w 1109048"/>
              <a:gd name="connsiteY11" fmla="*/ 533400 h 8120268"/>
              <a:gd name="connsiteX12" fmla="*/ 156230 w 1109048"/>
              <a:gd name="connsiteY12" fmla="*/ 156229 h 8120268"/>
              <a:gd name="connsiteX13" fmla="*/ 533401 w 1109048"/>
              <a:gd name="connsiteY13" fmla="*/ 0 h 8120268"/>
              <a:gd name="connsiteX14" fmla="*/ 533400 w 1109048"/>
              <a:gd name="connsiteY14"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852372 w 1109048"/>
              <a:gd name="connsiteY6" fmla="*/ 8083096 h 8120268"/>
              <a:gd name="connsiteX7" fmla="*/ 0 w 1109048"/>
              <a:gd name="connsiteY7" fmla="*/ 8120268 h 8120268"/>
              <a:gd name="connsiteX8" fmla="*/ 0 w 1109048"/>
              <a:gd name="connsiteY8" fmla="*/ 8120268 h 8120268"/>
              <a:gd name="connsiteX9" fmla="*/ 0 w 1109048"/>
              <a:gd name="connsiteY9" fmla="*/ 8120268 h 8120268"/>
              <a:gd name="connsiteX10" fmla="*/ 0 w 1109048"/>
              <a:gd name="connsiteY10" fmla="*/ 533400 h 8120268"/>
              <a:gd name="connsiteX11" fmla="*/ 156230 w 1109048"/>
              <a:gd name="connsiteY11" fmla="*/ 156229 h 8120268"/>
              <a:gd name="connsiteX12" fmla="*/ 533401 w 1109048"/>
              <a:gd name="connsiteY12" fmla="*/ 0 h 8120268"/>
              <a:gd name="connsiteX13" fmla="*/ 533400 w 1109048"/>
              <a:gd name="connsiteY13"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852372 w 1109048"/>
              <a:gd name="connsiteY5" fmla="*/ 8083096 h 8120268"/>
              <a:gd name="connsiteX6" fmla="*/ 0 w 1109048"/>
              <a:gd name="connsiteY6" fmla="*/ 8120268 h 8120268"/>
              <a:gd name="connsiteX7" fmla="*/ 0 w 1109048"/>
              <a:gd name="connsiteY7" fmla="*/ 8120268 h 8120268"/>
              <a:gd name="connsiteX8" fmla="*/ 0 w 1109048"/>
              <a:gd name="connsiteY8" fmla="*/ 8120268 h 8120268"/>
              <a:gd name="connsiteX9" fmla="*/ 0 w 1109048"/>
              <a:gd name="connsiteY9" fmla="*/ 533400 h 8120268"/>
              <a:gd name="connsiteX10" fmla="*/ 156230 w 1109048"/>
              <a:gd name="connsiteY10" fmla="*/ 156229 h 8120268"/>
              <a:gd name="connsiteX11" fmla="*/ 533401 w 1109048"/>
              <a:gd name="connsiteY11" fmla="*/ 0 h 8120268"/>
              <a:gd name="connsiteX12" fmla="*/ 533400 w 1109048"/>
              <a:gd name="connsiteY12"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852372 w 1109048"/>
              <a:gd name="connsiteY5" fmla="*/ 8083096 h 8120268"/>
              <a:gd name="connsiteX6" fmla="*/ 0 w 1109048"/>
              <a:gd name="connsiteY6" fmla="*/ 8120268 h 8120268"/>
              <a:gd name="connsiteX7" fmla="*/ 0 w 1109048"/>
              <a:gd name="connsiteY7" fmla="*/ 8120268 h 8120268"/>
              <a:gd name="connsiteX8" fmla="*/ 17782 w 1109048"/>
              <a:gd name="connsiteY8" fmla="*/ 7974865 h 8120268"/>
              <a:gd name="connsiteX9" fmla="*/ 0 w 1109048"/>
              <a:gd name="connsiteY9" fmla="*/ 533400 h 8120268"/>
              <a:gd name="connsiteX10" fmla="*/ 156230 w 1109048"/>
              <a:gd name="connsiteY10" fmla="*/ 156229 h 8120268"/>
              <a:gd name="connsiteX11" fmla="*/ 533401 w 1109048"/>
              <a:gd name="connsiteY11" fmla="*/ 0 h 8120268"/>
              <a:gd name="connsiteX12" fmla="*/ 533400 w 1109048"/>
              <a:gd name="connsiteY12"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852372 w 1109048"/>
              <a:gd name="connsiteY5" fmla="*/ 8083096 h 8120268"/>
              <a:gd name="connsiteX6" fmla="*/ 0 w 1109048"/>
              <a:gd name="connsiteY6" fmla="*/ 8120268 h 8120268"/>
              <a:gd name="connsiteX7" fmla="*/ 17782 w 1109048"/>
              <a:gd name="connsiteY7" fmla="*/ 7974865 h 8120268"/>
              <a:gd name="connsiteX8" fmla="*/ 0 w 1109048"/>
              <a:gd name="connsiteY8" fmla="*/ 533400 h 8120268"/>
              <a:gd name="connsiteX9" fmla="*/ 156230 w 1109048"/>
              <a:gd name="connsiteY9" fmla="*/ 156229 h 8120268"/>
              <a:gd name="connsiteX10" fmla="*/ 533401 w 1109048"/>
              <a:gd name="connsiteY10" fmla="*/ 0 h 8120268"/>
              <a:gd name="connsiteX11" fmla="*/ 533400 w 1109048"/>
              <a:gd name="connsiteY11" fmla="*/ 0 h 8120268"/>
              <a:gd name="connsiteX0" fmla="*/ 533400 w 1109048"/>
              <a:gd name="connsiteY0" fmla="*/ 0 h 8083096"/>
              <a:gd name="connsiteX1" fmla="*/ 533400 w 1109048"/>
              <a:gd name="connsiteY1" fmla="*/ 0 h 8083096"/>
              <a:gd name="connsiteX2" fmla="*/ 910571 w 1109048"/>
              <a:gd name="connsiteY2" fmla="*/ 156230 h 8083096"/>
              <a:gd name="connsiteX3" fmla="*/ 1066800 w 1109048"/>
              <a:gd name="connsiteY3" fmla="*/ 533401 h 8083096"/>
              <a:gd name="connsiteX4" fmla="*/ 1109048 w 1109048"/>
              <a:gd name="connsiteY4" fmla="*/ 6875961 h 8083096"/>
              <a:gd name="connsiteX5" fmla="*/ 852372 w 1109048"/>
              <a:gd name="connsiteY5" fmla="*/ 8083096 h 8083096"/>
              <a:gd name="connsiteX6" fmla="*/ 17782 w 1109048"/>
              <a:gd name="connsiteY6" fmla="*/ 7974865 h 8083096"/>
              <a:gd name="connsiteX7" fmla="*/ 0 w 1109048"/>
              <a:gd name="connsiteY7" fmla="*/ 533400 h 8083096"/>
              <a:gd name="connsiteX8" fmla="*/ 156230 w 1109048"/>
              <a:gd name="connsiteY8" fmla="*/ 156229 h 8083096"/>
              <a:gd name="connsiteX9" fmla="*/ 533401 w 1109048"/>
              <a:gd name="connsiteY9" fmla="*/ 0 h 8083096"/>
              <a:gd name="connsiteX10" fmla="*/ 533400 w 1109048"/>
              <a:gd name="connsiteY10" fmla="*/ 0 h 8083096"/>
              <a:gd name="connsiteX0" fmla="*/ 533400 w 1100209"/>
              <a:gd name="connsiteY0" fmla="*/ 0 h 8083096"/>
              <a:gd name="connsiteX1" fmla="*/ 533400 w 1100209"/>
              <a:gd name="connsiteY1" fmla="*/ 0 h 8083096"/>
              <a:gd name="connsiteX2" fmla="*/ 910571 w 1100209"/>
              <a:gd name="connsiteY2" fmla="*/ 156230 h 8083096"/>
              <a:gd name="connsiteX3" fmla="*/ 1066800 w 1100209"/>
              <a:gd name="connsiteY3" fmla="*/ 533401 h 8083096"/>
              <a:gd name="connsiteX4" fmla="*/ 1100209 w 1100209"/>
              <a:gd name="connsiteY4" fmla="*/ 6755640 h 8083096"/>
              <a:gd name="connsiteX5" fmla="*/ 852372 w 1100209"/>
              <a:gd name="connsiteY5" fmla="*/ 8083096 h 8083096"/>
              <a:gd name="connsiteX6" fmla="*/ 17782 w 1100209"/>
              <a:gd name="connsiteY6" fmla="*/ 7974865 h 8083096"/>
              <a:gd name="connsiteX7" fmla="*/ 0 w 1100209"/>
              <a:gd name="connsiteY7" fmla="*/ 533400 h 8083096"/>
              <a:gd name="connsiteX8" fmla="*/ 156230 w 1100209"/>
              <a:gd name="connsiteY8" fmla="*/ 156229 h 8083096"/>
              <a:gd name="connsiteX9" fmla="*/ 533401 w 1100209"/>
              <a:gd name="connsiteY9" fmla="*/ 0 h 8083096"/>
              <a:gd name="connsiteX10" fmla="*/ 533400 w 1100209"/>
              <a:gd name="connsiteY10" fmla="*/ 0 h 8083096"/>
              <a:gd name="connsiteX0" fmla="*/ 533400 w 1100209"/>
              <a:gd name="connsiteY0" fmla="*/ 0 h 8104720"/>
              <a:gd name="connsiteX1" fmla="*/ 533400 w 1100209"/>
              <a:gd name="connsiteY1" fmla="*/ 0 h 8104720"/>
              <a:gd name="connsiteX2" fmla="*/ 910571 w 1100209"/>
              <a:gd name="connsiteY2" fmla="*/ 156230 h 8104720"/>
              <a:gd name="connsiteX3" fmla="*/ 1066800 w 1100209"/>
              <a:gd name="connsiteY3" fmla="*/ 533401 h 8104720"/>
              <a:gd name="connsiteX4" fmla="*/ 1100209 w 1100209"/>
              <a:gd name="connsiteY4" fmla="*/ 6755640 h 8104720"/>
              <a:gd name="connsiteX5" fmla="*/ 848624 w 1100209"/>
              <a:gd name="connsiteY5" fmla="*/ 8104720 h 8104720"/>
              <a:gd name="connsiteX6" fmla="*/ 17782 w 1100209"/>
              <a:gd name="connsiteY6" fmla="*/ 7974865 h 8104720"/>
              <a:gd name="connsiteX7" fmla="*/ 0 w 1100209"/>
              <a:gd name="connsiteY7" fmla="*/ 533400 h 8104720"/>
              <a:gd name="connsiteX8" fmla="*/ 156230 w 1100209"/>
              <a:gd name="connsiteY8" fmla="*/ 156229 h 8104720"/>
              <a:gd name="connsiteX9" fmla="*/ 533401 w 1100209"/>
              <a:gd name="connsiteY9" fmla="*/ 0 h 8104720"/>
              <a:gd name="connsiteX10" fmla="*/ 533400 w 1100209"/>
              <a:gd name="connsiteY10" fmla="*/ 0 h 810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0209" h="8104720">
                <a:moveTo>
                  <a:pt x="533400" y="0"/>
                </a:moveTo>
                <a:lnTo>
                  <a:pt x="533400" y="0"/>
                </a:lnTo>
                <a:cubicBezTo>
                  <a:pt x="674867" y="0"/>
                  <a:pt x="810539" y="56198"/>
                  <a:pt x="910571" y="156230"/>
                </a:cubicBezTo>
                <a:cubicBezTo>
                  <a:pt x="1010603" y="256262"/>
                  <a:pt x="1055019" y="390601"/>
                  <a:pt x="1066800" y="533401"/>
                </a:cubicBezTo>
                <a:cubicBezTo>
                  <a:pt x="1066437" y="2679490"/>
                  <a:pt x="1093715" y="6711917"/>
                  <a:pt x="1100209" y="6755640"/>
                </a:cubicBezTo>
                <a:lnTo>
                  <a:pt x="848624" y="8104720"/>
                </a:lnTo>
                <a:lnTo>
                  <a:pt x="17782" y="7974865"/>
                </a:lnTo>
                <a:cubicBezTo>
                  <a:pt x="11855" y="5494377"/>
                  <a:pt x="5927" y="3013888"/>
                  <a:pt x="0" y="533400"/>
                </a:cubicBezTo>
                <a:cubicBezTo>
                  <a:pt x="0" y="391933"/>
                  <a:pt x="56198" y="256261"/>
                  <a:pt x="156230" y="156229"/>
                </a:cubicBezTo>
                <a:cubicBezTo>
                  <a:pt x="256262" y="56197"/>
                  <a:pt x="391935" y="0"/>
                  <a:pt x="533401" y="0"/>
                </a:cubicBezTo>
                <a:lnTo>
                  <a:pt x="533400" y="0"/>
                </a:lnTo>
                <a:close/>
              </a:path>
            </a:pathLst>
          </a:custGeom>
          <a:solidFill>
            <a:schemeClr val="accent1">
              <a:alpha val="30000"/>
            </a:schemeClr>
          </a:solidFill>
          <a:ln>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7" name="Freeform 36"/>
          <p:cNvSpPr/>
          <p:nvPr/>
        </p:nvSpPr>
        <p:spPr>
          <a:xfrm rot="15600000" flipH="1" flipV="1">
            <a:off x="3393402" y="-445315"/>
            <a:ext cx="2008191" cy="9264100"/>
          </a:xfrm>
          <a:custGeom>
            <a:avLst/>
            <a:gdLst>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1503 w 2209695"/>
              <a:gd name="connsiteY10" fmla="*/ 8780893 h 9154402"/>
              <a:gd name="connsiteX11" fmla="*/ 0 w 2209695"/>
              <a:gd name="connsiteY11" fmla="*/ 1104848 h 9154402"/>
              <a:gd name="connsiteX12" fmla="*/ 323604 w 2209695"/>
              <a:gd name="connsiteY12" fmla="*/ 323603 h 9154402"/>
              <a:gd name="connsiteX13" fmla="*/ 1104850 w 2209695"/>
              <a:gd name="connsiteY13" fmla="*/ 2 h 9154402"/>
              <a:gd name="connsiteX14" fmla="*/ 1104848 w 2209695"/>
              <a:gd name="connsiteY14"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1503 w 2209695"/>
              <a:gd name="connsiteY9" fmla="*/ 8780893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1503 w 2209695"/>
              <a:gd name="connsiteY8" fmla="*/ 8780893 h 9154402"/>
              <a:gd name="connsiteX9" fmla="*/ 0 w 2209695"/>
              <a:gd name="connsiteY9" fmla="*/ 1104848 h 9154402"/>
              <a:gd name="connsiteX10" fmla="*/ 323604 w 2209695"/>
              <a:gd name="connsiteY10" fmla="*/ 323603 h 9154402"/>
              <a:gd name="connsiteX11" fmla="*/ 1104850 w 2209695"/>
              <a:gd name="connsiteY11" fmla="*/ 2 h 9154402"/>
              <a:gd name="connsiteX12" fmla="*/ 1104848 w 2209695"/>
              <a:gd name="connsiteY12" fmla="*/ 0 h 9154402"/>
              <a:gd name="connsiteX0" fmla="*/ 1144487 w 2249334"/>
              <a:gd name="connsiteY0" fmla="*/ 0 h 9154755"/>
              <a:gd name="connsiteX1" fmla="*/ 1144487 w 2249334"/>
              <a:gd name="connsiteY1" fmla="*/ 0 h 9154755"/>
              <a:gd name="connsiteX2" fmla="*/ 1925732 w 2249334"/>
              <a:gd name="connsiteY2" fmla="*/ 323604 h 9154755"/>
              <a:gd name="connsiteX3" fmla="*/ 2249333 w 2249334"/>
              <a:gd name="connsiteY3" fmla="*/ 1104850 h 9154755"/>
              <a:gd name="connsiteX4" fmla="*/ 2249334 w 2249334"/>
              <a:gd name="connsiteY4" fmla="*/ 9154402 h 9154755"/>
              <a:gd name="connsiteX5" fmla="*/ 2249334 w 2249334"/>
              <a:gd name="connsiteY5" fmla="*/ 9154402 h 9154755"/>
              <a:gd name="connsiteX6" fmla="*/ 2249334 w 2249334"/>
              <a:gd name="connsiteY6" fmla="*/ 9154402 h 9154755"/>
              <a:gd name="connsiteX7" fmla="*/ 0 w 2249334"/>
              <a:gd name="connsiteY7" fmla="*/ 9154755 h 9154755"/>
              <a:gd name="connsiteX8" fmla="*/ 41142 w 2249334"/>
              <a:gd name="connsiteY8" fmla="*/ 8780893 h 9154755"/>
              <a:gd name="connsiteX9" fmla="*/ 39639 w 2249334"/>
              <a:gd name="connsiteY9" fmla="*/ 1104848 h 9154755"/>
              <a:gd name="connsiteX10" fmla="*/ 363243 w 2249334"/>
              <a:gd name="connsiteY10" fmla="*/ 323603 h 9154755"/>
              <a:gd name="connsiteX11" fmla="*/ 1144489 w 2249334"/>
              <a:gd name="connsiteY11" fmla="*/ 2 h 9154755"/>
              <a:gd name="connsiteX12" fmla="*/ 1144487 w 2249334"/>
              <a:gd name="connsiteY12" fmla="*/ 0 h 9154755"/>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1503 w 2209695"/>
              <a:gd name="connsiteY7" fmla="*/ 8780893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37157 w 2209695"/>
              <a:gd name="connsiteY7" fmla="*/ 8792966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37157 w 2301135"/>
              <a:gd name="connsiteY0" fmla="*/ 8792966 h 9245842"/>
              <a:gd name="connsiteX1" fmla="*/ 0 w 2301135"/>
              <a:gd name="connsiteY1" fmla="*/ 1104848 h 9245842"/>
              <a:gd name="connsiteX2" fmla="*/ 323604 w 2301135"/>
              <a:gd name="connsiteY2" fmla="*/ 323603 h 9245842"/>
              <a:gd name="connsiteX3" fmla="*/ 1104850 w 2301135"/>
              <a:gd name="connsiteY3" fmla="*/ 2 h 9245842"/>
              <a:gd name="connsiteX4" fmla="*/ 1104848 w 2301135"/>
              <a:gd name="connsiteY4" fmla="*/ 0 h 9245842"/>
              <a:gd name="connsiteX5" fmla="*/ 1104848 w 2301135"/>
              <a:gd name="connsiteY5" fmla="*/ 0 h 9245842"/>
              <a:gd name="connsiteX6" fmla="*/ 1886093 w 2301135"/>
              <a:gd name="connsiteY6" fmla="*/ 323604 h 9245842"/>
              <a:gd name="connsiteX7" fmla="*/ 2209694 w 2301135"/>
              <a:gd name="connsiteY7" fmla="*/ 1104850 h 9245842"/>
              <a:gd name="connsiteX8" fmla="*/ 2209695 w 2301135"/>
              <a:gd name="connsiteY8" fmla="*/ 9154402 h 9245842"/>
              <a:gd name="connsiteX9" fmla="*/ 2209695 w 2301135"/>
              <a:gd name="connsiteY9" fmla="*/ 9154402 h 9245842"/>
              <a:gd name="connsiteX10" fmla="*/ 2301135 w 2301135"/>
              <a:gd name="connsiteY10" fmla="*/ 9245842 h 9245842"/>
              <a:gd name="connsiteX0" fmla="*/ 37157 w 2209695"/>
              <a:gd name="connsiteY0" fmla="*/ 8792966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93577 w 2209695"/>
              <a:gd name="connsiteY0" fmla="*/ 881178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9695" h="9154402">
                <a:moveTo>
                  <a:pt x="93577" y="8811781"/>
                </a:moveTo>
                <a:lnTo>
                  <a:pt x="0" y="1104848"/>
                </a:lnTo>
                <a:cubicBezTo>
                  <a:pt x="0" y="811824"/>
                  <a:pt x="116404" y="530802"/>
                  <a:pt x="323604" y="323603"/>
                </a:cubicBezTo>
                <a:cubicBezTo>
                  <a:pt x="530804" y="116404"/>
                  <a:pt x="811826" y="1"/>
                  <a:pt x="1104850" y="2"/>
                </a:cubicBezTo>
                <a:lnTo>
                  <a:pt x="1104848" y="0"/>
                </a:lnTo>
                <a:lnTo>
                  <a:pt x="1104848" y="0"/>
                </a:lnTo>
                <a:cubicBezTo>
                  <a:pt x="1397872" y="0"/>
                  <a:pt x="1678894" y="116404"/>
                  <a:pt x="1886093" y="323604"/>
                </a:cubicBezTo>
                <a:cubicBezTo>
                  <a:pt x="2093292" y="530804"/>
                  <a:pt x="2209695" y="811826"/>
                  <a:pt x="2209694" y="1104850"/>
                </a:cubicBezTo>
                <a:cubicBezTo>
                  <a:pt x="2209694" y="3788034"/>
                  <a:pt x="2209695" y="6471218"/>
                  <a:pt x="2209695" y="9154402"/>
                </a:cubicBezTo>
                <a:lnTo>
                  <a:pt x="2209695" y="9154402"/>
                </a:lnTo>
              </a:path>
            </a:pathLst>
          </a:custGeom>
          <a:solidFill>
            <a:srgbClr val="073779">
              <a:alpha val="80000"/>
            </a:srgbClr>
          </a:solidFill>
          <a:ln w="25400">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 name="Text Placeholder 2"/>
          <p:cNvSpPr>
            <a:spLocks noGrp="1"/>
          </p:cNvSpPr>
          <p:nvPr>
            <p:ph type="body" idx="1"/>
          </p:nvPr>
        </p:nvSpPr>
        <p:spPr>
          <a:xfrm rot="21000000">
            <a:off x="887172" y="5303003"/>
            <a:ext cx="6904501" cy="977900"/>
          </a:xfrm>
        </p:spPr>
        <p:txBody>
          <a:bodyPr vert="horz" lIns="91440" tIns="45720" rIns="91440" bIns="45720" rtlCol="0" anchor="ctr" anchorCtr="0">
            <a:normAutofit/>
          </a:bodyPr>
          <a:lstStyle>
            <a:lvl1pPr marL="0" indent="0" algn="r" defTabSz="914400" rtl="0" eaLnBrk="1" latinLnBrk="0" hangingPunct="1">
              <a:spcAft>
                <a:spcPts val="0"/>
              </a:spcAft>
              <a:buFontTx/>
              <a:buNone/>
              <a:defRPr sz="2400" kern="1200">
                <a:solidFill>
                  <a:schemeClr val="bg1"/>
                </a:solidFill>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grpSp>
        <p:nvGrpSpPr>
          <p:cNvPr id="33" name="Group 32"/>
          <p:cNvGrpSpPr/>
          <p:nvPr/>
        </p:nvGrpSpPr>
        <p:grpSpPr>
          <a:xfrm>
            <a:off x="2786799" y="-981635"/>
            <a:ext cx="4391155" cy="2734235"/>
            <a:chOff x="2786799" y="-981635"/>
            <a:chExt cx="4391155" cy="2734235"/>
          </a:xfrm>
        </p:grpSpPr>
        <p:sp>
          <p:nvSpPr>
            <p:cNvPr id="17" name="Oval 16"/>
            <p:cNvSpPr/>
            <p:nvPr/>
          </p:nvSpPr>
          <p:spPr>
            <a:xfrm>
              <a:off x="4495800" y="1143000"/>
              <a:ext cx="609600" cy="6096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nvGrpSpPr>
            <p:cNvPr id="31" name="Group 30"/>
            <p:cNvGrpSpPr/>
            <p:nvPr/>
          </p:nvGrpSpPr>
          <p:grpSpPr>
            <a:xfrm flipH="1">
              <a:off x="2913529" y="-726141"/>
              <a:ext cx="1671367" cy="1685976"/>
              <a:chOff x="7015433" y="-737502"/>
              <a:chExt cx="1671367" cy="1685976"/>
            </a:xfrm>
          </p:grpSpPr>
          <p:sp>
            <p:nvSpPr>
              <p:cNvPr id="24" name="Arc 23"/>
              <p:cNvSpPr/>
              <p:nvPr/>
            </p:nvSpPr>
            <p:spPr>
              <a:xfrm rot="6387309">
                <a:off x="7124585" y="-846654"/>
                <a:ext cx="1453063" cy="1671367"/>
              </a:xfrm>
              <a:prstGeom prst="arc">
                <a:avLst>
                  <a:gd name="adj1" fmla="val 15179737"/>
                  <a:gd name="adj2" fmla="val 444802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5" name="Oval 24"/>
              <p:cNvSpPr/>
              <p:nvPr/>
            </p:nvSpPr>
            <p:spPr>
              <a:xfrm>
                <a:off x="7624910" y="304800"/>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6" name="Oval 25"/>
              <p:cNvSpPr/>
              <p:nvPr/>
            </p:nvSpPr>
            <p:spPr>
              <a:xfrm>
                <a:off x="7062935" y="145351"/>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grpSp>
          <p:nvGrpSpPr>
            <p:cNvPr id="30" name="Group 29"/>
            <p:cNvGrpSpPr/>
            <p:nvPr/>
          </p:nvGrpSpPr>
          <p:grpSpPr>
            <a:xfrm>
              <a:off x="3352800" y="-981635"/>
              <a:ext cx="3825154" cy="2064221"/>
              <a:chOff x="3441115" y="-977153"/>
              <a:chExt cx="4194039" cy="2064221"/>
            </a:xfrm>
          </p:grpSpPr>
          <p:sp>
            <p:nvSpPr>
              <p:cNvPr id="20" name="Pie 19"/>
              <p:cNvSpPr/>
              <p:nvPr/>
            </p:nvSpPr>
            <p:spPr>
              <a:xfrm>
                <a:off x="3481535" y="-772181"/>
                <a:ext cx="3505316" cy="1521076"/>
              </a:xfrm>
              <a:prstGeom prst="pie">
                <a:avLst>
                  <a:gd name="adj1" fmla="val 22874"/>
                  <a:gd name="adj2" fmla="val 1078625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1" name="Oval 20"/>
              <p:cNvSpPr/>
              <p:nvPr/>
            </p:nvSpPr>
            <p:spPr>
              <a:xfrm>
                <a:off x="4607455" y="134134"/>
                <a:ext cx="1023669" cy="95293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2" name="Arc 21"/>
              <p:cNvSpPr/>
              <p:nvPr/>
            </p:nvSpPr>
            <p:spPr>
              <a:xfrm rot="12469977">
                <a:off x="3441115" y="-185498"/>
                <a:ext cx="1133352" cy="831645"/>
              </a:xfrm>
              <a:prstGeom prst="arc">
                <a:avLst>
                  <a:gd name="adj1" fmla="val 11101214"/>
                  <a:gd name="adj2" fmla="val 212301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7" name="Arc 26"/>
              <p:cNvSpPr/>
              <p:nvPr/>
            </p:nvSpPr>
            <p:spPr>
              <a:xfrm rot="6387309">
                <a:off x="5658551" y="-1047889"/>
                <a:ext cx="1905868" cy="2047339"/>
              </a:xfrm>
              <a:prstGeom prst="arc">
                <a:avLst>
                  <a:gd name="adj1" fmla="val 15243146"/>
                  <a:gd name="adj2" fmla="val 436902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8" name="Oval 27"/>
            <p:cNvSpPr/>
            <p:nvPr/>
          </p:nvSpPr>
          <p:spPr>
            <a:xfrm>
              <a:off x="3063128" y="89647"/>
              <a:ext cx="267260" cy="26726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2" name="Chord 31"/>
            <p:cNvSpPr/>
            <p:nvPr/>
          </p:nvSpPr>
          <p:spPr>
            <a:xfrm rot="17618442">
              <a:off x="2809659" y="-85690"/>
              <a:ext cx="182880" cy="228600"/>
            </a:xfrm>
            <a:prstGeom prst="chor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54" name="Round Same Side Corner Rectangle 53"/>
          <p:cNvSpPr/>
          <p:nvPr/>
        </p:nvSpPr>
        <p:spPr>
          <a:xfrm rot="4733987">
            <a:off x="1458981" y="2141099"/>
            <a:ext cx="809714" cy="2607556"/>
          </a:xfrm>
          <a:prstGeom prst="round2SameRect">
            <a:avLst>
              <a:gd name="adj1" fmla="val 50000"/>
              <a:gd name="adj2" fmla="val 0"/>
            </a:avLst>
          </a:prstGeom>
          <a:solidFill>
            <a:schemeClr val="accent1">
              <a:alpha val="65000"/>
            </a:schemeClr>
          </a:solidFill>
          <a:ln w="25400">
            <a:solidFill>
              <a:schemeClr val="accent2">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52" name="Freeform 51"/>
          <p:cNvSpPr/>
          <p:nvPr/>
        </p:nvSpPr>
        <p:spPr>
          <a:xfrm rot="4733987">
            <a:off x="814850" y="2202342"/>
            <a:ext cx="699135" cy="2512599"/>
          </a:xfrm>
          <a:custGeom>
            <a:avLst/>
            <a:gdLst>
              <a:gd name="connsiteX0" fmla="*/ 370199 w 740398"/>
              <a:gd name="connsiteY0" fmla="*/ 0 h 2607556"/>
              <a:gd name="connsiteX1" fmla="*/ 370199 w 740398"/>
              <a:gd name="connsiteY1" fmla="*/ 0 h 2607556"/>
              <a:gd name="connsiteX2" fmla="*/ 631969 w 740398"/>
              <a:gd name="connsiteY2" fmla="*/ 108429 h 2607556"/>
              <a:gd name="connsiteX3" fmla="*/ 740397 w 740398"/>
              <a:gd name="connsiteY3" fmla="*/ 370199 h 2607556"/>
              <a:gd name="connsiteX4" fmla="*/ 740398 w 740398"/>
              <a:gd name="connsiteY4" fmla="*/ 2607556 h 2607556"/>
              <a:gd name="connsiteX5" fmla="*/ 740398 w 740398"/>
              <a:gd name="connsiteY5" fmla="*/ 2607556 h 2607556"/>
              <a:gd name="connsiteX6" fmla="*/ 740398 w 740398"/>
              <a:gd name="connsiteY6" fmla="*/ 2607556 h 2607556"/>
              <a:gd name="connsiteX7" fmla="*/ 0 w 740398"/>
              <a:gd name="connsiteY7" fmla="*/ 2607556 h 2607556"/>
              <a:gd name="connsiteX8" fmla="*/ 0 w 740398"/>
              <a:gd name="connsiteY8" fmla="*/ 2607556 h 2607556"/>
              <a:gd name="connsiteX9" fmla="*/ 0 w 740398"/>
              <a:gd name="connsiteY9" fmla="*/ 2607556 h 2607556"/>
              <a:gd name="connsiteX10" fmla="*/ 0 w 740398"/>
              <a:gd name="connsiteY10" fmla="*/ 370199 h 2607556"/>
              <a:gd name="connsiteX11" fmla="*/ 108429 w 740398"/>
              <a:gd name="connsiteY11" fmla="*/ 108429 h 2607556"/>
              <a:gd name="connsiteX12" fmla="*/ 370199 w 740398"/>
              <a:gd name="connsiteY12" fmla="*/ 1 h 2607556"/>
              <a:gd name="connsiteX13" fmla="*/ 370199 w 740398"/>
              <a:gd name="connsiteY13" fmla="*/ 0 h 2607556"/>
              <a:gd name="connsiteX0" fmla="*/ 0 w 831838"/>
              <a:gd name="connsiteY0" fmla="*/ 2607556 h 2698996"/>
              <a:gd name="connsiteX1" fmla="*/ 0 w 831838"/>
              <a:gd name="connsiteY1" fmla="*/ 2607556 h 2698996"/>
              <a:gd name="connsiteX2" fmla="*/ 0 w 831838"/>
              <a:gd name="connsiteY2" fmla="*/ 2607556 h 2698996"/>
              <a:gd name="connsiteX3" fmla="*/ 0 w 831838"/>
              <a:gd name="connsiteY3" fmla="*/ 370199 h 2698996"/>
              <a:gd name="connsiteX4" fmla="*/ 108429 w 831838"/>
              <a:gd name="connsiteY4" fmla="*/ 108429 h 2698996"/>
              <a:gd name="connsiteX5" fmla="*/ 370199 w 831838"/>
              <a:gd name="connsiteY5" fmla="*/ 1 h 2698996"/>
              <a:gd name="connsiteX6" fmla="*/ 370199 w 831838"/>
              <a:gd name="connsiteY6" fmla="*/ 0 h 2698996"/>
              <a:gd name="connsiteX7" fmla="*/ 370199 w 831838"/>
              <a:gd name="connsiteY7" fmla="*/ 0 h 2698996"/>
              <a:gd name="connsiteX8" fmla="*/ 631969 w 831838"/>
              <a:gd name="connsiteY8" fmla="*/ 108429 h 2698996"/>
              <a:gd name="connsiteX9" fmla="*/ 740397 w 831838"/>
              <a:gd name="connsiteY9" fmla="*/ 370199 h 2698996"/>
              <a:gd name="connsiteX10" fmla="*/ 740398 w 831838"/>
              <a:gd name="connsiteY10" fmla="*/ 2607556 h 2698996"/>
              <a:gd name="connsiteX11" fmla="*/ 740398 w 831838"/>
              <a:gd name="connsiteY11" fmla="*/ 2607556 h 2698996"/>
              <a:gd name="connsiteX12" fmla="*/ 831838 w 831838"/>
              <a:gd name="connsiteY12" fmla="*/ 2698996 h 2698996"/>
              <a:gd name="connsiteX0" fmla="*/ 19377 w 851215"/>
              <a:gd name="connsiteY0" fmla="*/ 2607556 h 2698996"/>
              <a:gd name="connsiteX1" fmla="*/ 19377 w 851215"/>
              <a:gd name="connsiteY1" fmla="*/ 2607556 h 2698996"/>
              <a:gd name="connsiteX2" fmla="*/ 0 w 851215"/>
              <a:gd name="connsiteY2" fmla="*/ 2357093 h 2698996"/>
              <a:gd name="connsiteX3" fmla="*/ 19377 w 851215"/>
              <a:gd name="connsiteY3" fmla="*/ 370199 h 2698996"/>
              <a:gd name="connsiteX4" fmla="*/ 127806 w 851215"/>
              <a:gd name="connsiteY4" fmla="*/ 108429 h 2698996"/>
              <a:gd name="connsiteX5" fmla="*/ 389576 w 851215"/>
              <a:gd name="connsiteY5" fmla="*/ 1 h 2698996"/>
              <a:gd name="connsiteX6" fmla="*/ 389576 w 851215"/>
              <a:gd name="connsiteY6" fmla="*/ 0 h 2698996"/>
              <a:gd name="connsiteX7" fmla="*/ 389576 w 851215"/>
              <a:gd name="connsiteY7" fmla="*/ 0 h 2698996"/>
              <a:gd name="connsiteX8" fmla="*/ 651346 w 851215"/>
              <a:gd name="connsiteY8" fmla="*/ 108429 h 2698996"/>
              <a:gd name="connsiteX9" fmla="*/ 759774 w 851215"/>
              <a:gd name="connsiteY9" fmla="*/ 370199 h 2698996"/>
              <a:gd name="connsiteX10" fmla="*/ 759775 w 851215"/>
              <a:gd name="connsiteY10" fmla="*/ 2607556 h 2698996"/>
              <a:gd name="connsiteX11" fmla="*/ 759775 w 851215"/>
              <a:gd name="connsiteY11" fmla="*/ 2607556 h 2698996"/>
              <a:gd name="connsiteX12" fmla="*/ 851215 w 851215"/>
              <a:gd name="connsiteY12" fmla="*/ 2698996 h 2698996"/>
              <a:gd name="connsiteX0" fmla="*/ 19377 w 851215"/>
              <a:gd name="connsiteY0" fmla="*/ 2607556 h 2698996"/>
              <a:gd name="connsiteX1" fmla="*/ 0 w 851215"/>
              <a:gd name="connsiteY1" fmla="*/ 2357093 h 2698996"/>
              <a:gd name="connsiteX2" fmla="*/ 19377 w 851215"/>
              <a:gd name="connsiteY2" fmla="*/ 370199 h 2698996"/>
              <a:gd name="connsiteX3" fmla="*/ 127806 w 851215"/>
              <a:gd name="connsiteY3" fmla="*/ 108429 h 2698996"/>
              <a:gd name="connsiteX4" fmla="*/ 389576 w 851215"/>
              <a:gd name="connsiteY4" fmla="*/ 1 h 2698996"/>
              <a:gd name="connsiteX5" fmla="*/ 389576 w 851215"/>
              <a:gd name="connsiteY5" fmla="*/ 0 h 2698996"/>
              <a:gd name="connsiteX6" fmla="*/ 389576 w 851215"/>
              <a:gd name="connsiteY6" fmla="*/ 0 h 2698996"/>
              <a:gd name="connsiteX7" fmla="*/ 651346 w 851215"/>
              <a:gd name="connsiteY7" fmla="*/ 108429 h 2698996"/>
              <a:gd name="connsiteX8" fmla="*/ 759774 w 851215"/>
              <a:gd name="connsiteY8" fmla="*/ 370199 h 2698996"/>
              <a:gd name="connsiteX9" fmla="*/ 759775 w 851215"/>
              <a:gd name="connsiteY9" fmla="*/ 2607556 h 2698996"/>
              <a:gd name="connsiteX10" fmla="*/ 759775 w 851215"/>
              <a:gd name="connsiteY10" fmla="*/ 2607556 h 2698996"/>
              <a:gd name="connsiteX11" fmla="*/ 851215 w 851215"/>
              <a:gd name="connsiteY11" fmla="*/ 2698996 h 2698996"/>
              <a:gd name="connsiteX0" fmla="*/ 0 w 851215"/>
              <a:gd name="connsiteY0" fmla="*/ 2357093 h 2698996"/>
              <a:gd name="connsiteX1" fmla="*/ 19377 w 851215"/>
              <a:gd name="connsiteY1" fmla="*/ 370199 h 2698996"/>
              <a:gd name="connsiteX2" fmla="*/ 127806 w 851215"/>
              <a:gd name="connsiteY2" fmla="*/ 108429 h 2698996"/>
              <a:gd name="connsiteX3" fmla="*/ 389576 w 851215"/>
              <a:gd name="connsiteY3" fmla="*/ 1 h 2698996"/>
              <a:gd name="connsiteX4" fmla="*/ 389576 w 851215"/>
              <a:gd name="connsiteY4" fmla="*/ 0 h 2698996"/>
              <a:gd name="connsiteX5" fmla="*/ 389576 w 851215"/>
              <a:gd name="connsiteY5" fmla="*/ 0 h 2698996"/>
              <a:gd name="connsiteX6" fmla="*/ 651346 w 851215"/>
              <a:gd name="connsiteY6" fmla="*/ 108429 h 2698996"/>
              <a:gd name="connsiteX7" fmla="*/ 759774 w 851215"/>
              <a:gd name="connsiteY7" fmla="*/ 370199 h 2698996"/>
              <a:gd name="connsiteX8" fmla="*/ 759775 w 851215"/>
              <a:gd name="connsiteY8" fmla="*/ 2607556 h 2698996"/>
              <a:gd name="connsiteX9" fmla="*/ 759775 w 851215"/>
              <a:gd name="connsiteY9" fmla="*/ 2607556 h 2698996"/>
              <a:gd name="connsiteX10" fmla="*/ 851215 w 851215"/>
              <a:gd name="connsiteY10" fmla="*/ 2698996 h 2698996"/>
              <a:gd name="connsiteX0" fmla="*/ 0 w 759775"/>
              <a:gd name="connsiteY0" fmla="*/ 2357093 h 2607556"/>
              <a:gd name="connsiteX1" fmla="*/ 19377 w 759775"/>
              <a:gd name="connsiteY1" fmla="*/ 370199 h 2607556"/>
              <a:gd name="connsiteX2" fmla="*/ 127806 w 759775"/>
              <a:gd name="connsiteY2" fmla="*/ 108429 h 2607556"/>
              <a:gd name="connsiteX3" fmla="*/ 389576 w 759775"/>
              <a:gd name="connsiteY3" fmla="*/ 1 h 2607556"/>
              <a:gd name="connsiteX4" fmla="*/ 389576 w 759775"/>
              <a:gd name="connsiteY4" fmla="*/ 0 h 2607556"/>
              <a:gd name="connsiteX5" fmla="*/ 389576 w 759775"/>
              <a:gd name="connsiteY5" fmla="*/ 0 h 2607556"/>
              <a:gd name="connsiteX6" fmla="*/ 651346 w 759775"/>
              <a:gd name="connsiteY6" fmla="*/ 108429 h 2607556"/>
              <a:gd name="connsiteX7" fmla="*/ 759774 w 759775"/>
              <a:gd name="connsiteY7" fmla="*/ 370199 h 2607556"/>
              <a:gd name="connsiteX8" fmla="*/ 759775 w 759775"/>
              <a:gd name="connsiteY8" fmla="*/ 2607556 h 2607556"/>
              <a:gd name="connsiteX9" fmla="*/ 759775 w 759775"/>
              <a:gd name="connsiteY9" fmla="*/ 2607556 h 2607556"/>
              <a:gd name="connsiteX0" fmla="*/ 0 w 764702"/>
              <a:gd name="connsiteY0" fmla="*/ 2357093 h 2607556"/>
              <a:gd name="connsiteX1" fmla="*/ 19377 w 764702"/>
              <a:gd name="connsiteY1" fmla="*/ 370199 h 2607556"/>
              <a:gd name="connsiteX2" fmla="*/ 127806 w 764702"/>
              <a:gd name="connsiteY2" fmla="*/ 108429 h 2607556"/>
              <a:gd name="connsiteX3" fmla="*/ 389576 w 764702"/>
              <a:gd name="connsiteY3" fmla="*/ 1 h 2607556"/>
              <a:gd name="connsiteX4" fmla="*/ 389576 w 764702"/>
              <a:gd name="connsiteY4" fmla="*/ 0 h 2607556"/>
              <a:gd name="connsiteX5" fmla="*/ 389576 w 764702"/>
              <a:gd name="connsiteY5" fmla="*/ 0 h 2607556"/>
              <a:gd name="connsiteX6" fmla="*/ 651346 w 764702"/>
              <a:gd name="connsiteY6" fmla="*/ 108429 h 2607556"/>
              <a:gd name="connsiteX7" fmla="*/ 759774 w 764702"/>
              <a:gd name="connsiteY7" fmla="*/ 370199 h 2607556"/>
              <a:gd name="connsiteX8" fmla="*/ 759775 w 764702"/>
              <a:gd name="connsiteY8" fmla="*/ 2607556 h 2607556"/>
              <a:gd name="connsiteX9" fmla="*/ 764702 w 764702"/>
              <a:gd name="connsiteY9" fmla="*/ 2512599 h 2607556"/>
              <a:gd name="connsiteX0" fmla="*/ 0 w 778667"/>
              <a:gd name="connsiteY0" fmla="*/ 2357093 h 2512599"/>
              <a:gd name="connsiteX1" fmla="*/ 19377 w 778667"/>
              <a:gd name="connsiteY1" fmla="*/ 370199 h 2512599"/>
              <a:gd name="connsiteX2" fmla="*/ 127806 w 778667"/>
              <a:gd name="connsiteY2" fmla="*/ 108429 h 2512599"/>
              <a:gd name="connsiteX3" fmla="*/ 389576 w 778667"/>
              <a:gd name="connsiteY3" fmla="*/ 1 h 2512599"/>
              <a:gd name="connsiteX4" fmla="*/ 389576 w 778667"/>
              <a:gd name="connsiteY4" fmla="*/ 0 h 2512599"/>
              <a:gd name="connsiteX5" fmla="*/ 389576 w 778667"/>
              <a:gd name="connsiteY5" fmla="*/ 0 h 2512599"/>
              <a:gd name="connsiteX6" fmla="*/ 651346 w 778667"/>
              <a:gd name="connsiteY6" fmla="*/ 108429 h 2512599"/>
              <a:gd name="connsiteX7" fmla="*/ 759774 w 778667"/>
              <a:gd name="connsiteY7" fmla="*/ 370199 h 2512599"/>
              <a:gd name="connsiteX8" fmla="*/ 764702 w 778667"/>
              <a:gd name="connsiteY8" fmla="*/ 2512599 h 2512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8667" h="2512599">
                <a:moveTo>
                  <a:pt x="0" y="2357093"/>
                </a:moveTo>
                <a:lnTo>
                  <a:pt x="19377" y="370199"/>
                </a:lnTo>
                <a:cubicBezTo>
                  <a:pt x="19377" y="272016"/>
                  <a:pt x="58380" y="177855"/>
                  <a:pt x="127806" y="108429"/>
                </a:cubicBezTo>
                <a:cubicBezTo>
                  <a:pt x="197232" y="39003"/>
                  <a:pt x="291394" y="0"/>
                  <a:pt x="389576" y="1"/>
                </a:cubicBezTo>
                <a:lnTo>
                  <a:pt x="389576" y="0"/>
                </a:lnTo>
                <a:lnTo>
                  <a:pt x="389576" y="0"/>
                </a:lnTo>
                <a:cubicBezTo>
                  <a:pt x="487759" y="0"/>
                  <a:pt x="581920" y="39003"/>
                  <a:pt x="651346" y="108429"/>
                </a:cubicBezTo>
                <a:cubicBezTo>
                  <a:pt x="720772" y="177855"/>
                  <a:pt x="759775" y="272017"/>
                  <a:pt x="759774" y="370199"/>
                </a:cubicBezTo>
                <a:cubicBezTo>
                  <a:pt x="778667" y="770894"/>
                  <a:pt x="763675" y="2066266"/>
                  <a:pt x="764702" y="2512599"/>
                </a:cubicBezTo>
              </a:path>
            </a:pathLst>
          </a:custGeom>
          <a:ln w="127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53" name="Freeform 52"/>
          <p:cNvSpPr/>
          <p:nvPr/>
        </p:nvSpPr>
        <p:spPr>
          <a:xfrm rot="4733987">
            <a:off x="390772" y="3357641"/>
            <a:ext cx="379174" cy="1207375"/>
          </a:xfrm>
          <a:custGeom>
            <a:avLst/>
            <a:gdLst>
              <a:gd name="connsiteX0" fmla="*/ 229291 w 458582"/>
              <a:gd name="connsiteY0" fmla="*/ 0 h 1615047"/>
              <a:gd name="connsiteX1" fmla="*/ 229291 w 458582"/>
              <a:gd name="connsiteY1" fmla="*/ 0 h 1615047"/>
              <a:gd name="connsiteX2" fmla="*/ 391424 w 458582"/>
              <a:gd name="connsiteY2" fmla="*/ 67158 h 1615047"/>
              <a:gd name="connsiteX3" fmla="*/ 458582 w 458582"/>
              <a:gd name="connsiteY3" fmla="*/ 229291 h 1615047"/>
              <a:gd name="connsiteX4" fmla="*/ 458582 w 458582"/>
              <a:gd name="connsiteY4" fmla="*/ 1615047 h 1615047"/>
              <a:gd name="connsiteX5" fmla="*/ 458582 w 458582"/>
              <a:gd name="connsiteY5" fmla="*/ 1615047 h 1615047"/>
              <a:gd name="connsiteX6" fmla="*/ 458582 w 458582"/>
              <a:gd name="connsiteY6" fmla="*/ 1615047 h 1615047"/>
              <a:gd name="connsiteX7" fmla="*/ 0 w 458582"/>
              <a:gd name="connsiteY7" fmla="*/ 1615047 h 1615047"/>
              <a:gd name="connsiteX8" fmla="*/ 0 w 458582"/>
              <a:gd name="connsiteY8" fmla="*/ 1615047 h 1615047"/>
              <a:gd name="connsiteX9" fmla="*/ 0 w 458582"/>
              <a:gd name="connsiteY9" fmla="*/ 1615047 h 1615047"/>
              <a:gd name="connsiteX10" fmla="*/ 0 w 458582"/>
              <a:gd name="connsiteY10" fmla="*/ 229291 h 1615047"/>
              <a:gd name="connsiteX11" fmla="*/ 67158 w 458582"/>
              <a:gd name="connsiteY11" fmla="*/ 67158 h 1615047"/>
              <a:gd name="connsiteX12" fmla="*/ 229291 w 458582"/>
              <a:gd name="connsiteY12" fmla="*/ 0 h 1615047"/>
              <a:gd name="connsiteX0" fmla="*/ 0 w 550022"/>
              <a:gd name="connsiteY0" fmla="*/ 1615047 h 1706487"/>
              <a:gd name="connsiteX1" fmla="*/ 0 w 550022"/>
              <a:gd name="connsiteY1" fmla="*/ 1615047 h 1706487"/>
              <a:gd name="connsiteX2" fmla="*/ 0 w 550022"/>
              <a:gd name="connsiteY2" fmla="*/ 1615047 h 1706487"/>
              <a:gd name="connsiteX3" fmla="*/ 0 w 550022"/>
              <a:gd name="connsiteY3" fmla="*/ 229291 h 1706487"/>
              <a:gd name="connsiteX4" fmla="*/ 67158 w 550022"/>
              <a:gd name="connsiteY4" fmla="*/ 67158 h 1706487"/>
              <a:gd name="connsiteX5" fmla="*/ 229291 w 550022"/>
              <a:gd name="connsiteY5" fmla="*/ 0 h 1706487"/>
              <a:gd name="connsiteX6" fmla="*/ 229291 w 550022"/>
              <a:gd name="connsiteY6" fmla="*/ 0 h 1706487"/>
              <a:gd name="connsiteX7" fmla="*/ 391424 w 550022"/>
              <a:gd name="connsiteY7" fmla="*/ 67158 h 1706487"/>
              <a:gd name="connsiteX8" fmla="*/ 458582 w 550022"/>
              <a:gd name="connsiteY8" fmla="*/ 229291 h 1706487"/>
              <a:gd name="connsiteX9" fmla="*/ 458582 w 550022"/>
              <a:gd name="connsiteY9" fmla="*/ 1615047 h 1706487"/>
              <a:gd name="connsiteX10" fmla="*/ 458582 w 550022"/>
              <a:gd name="connsiteY10" fmla="*/ 1615047 h 1706487"/>
              <a:gd name="connsiteX11" fmla="*/ 550022 w 550022"/>
              <a:gd name="connsiteY11" fmla="*/ 1706487 h 1706487"/>
              <a:gd name="connsiteX0" fmla="*/ 0 w 550022"/>
              <a:gd name="connsiteY0" fmla="*/ 1615047 h 1706487"/>
              <a:gd name="connsiteX1" fmla="*/ 0 w 550022"/>
              <a:gd name="connsiteY1" fmla="*/ 1615047 h 1706487"/>
              <a:gd name="connsiteX2" fmla="*/ 9603 w 550022"/>
              <a:gd name="connsiteY2" fmla="*/ 1356566 h 1706487"/>
              <a:gd name="connsiteX3" fmla="*/ 0 w 550022"/>
              <a:gd name="connsiteY3" fmla="*/ 229291 h 1706487"/>
              <a:gd name="connsiteX4" fmla="*/ 67158 w 550022"/>
              <a:gd name="connsiteY4" fmla="*/ 67158 h 1706487"/>
              <a:gd name="connsiteX5" fmla="*/ 229291 w 550022"/>
              <a:gd name="connsiteY5" fmla="*/ 0 h 1706487"/>
              <a:gd name="connsiteX6" fmla="*/ 229291 w 550022"/>
              <a:gd name="connsiteY6" fmla="*/ 0 h 1706487"/>
              <a:gd name="connsiteX7" fmla="*/ 391424 w 550022"/>
              <a:gd name="connsiteY7" fmla="*/ 67158 h 1706487"/>
              <a:gd name="connsiteX8" fmla="*/ 458582 w 550022"/>
              <a:gd name="connsiteY8" fmla="*/ 229291 h 1706487"/>
              <a:gd name="connsiteX9" fmla="*/ 458582 w 550022"/>
              <a:gd name="connsiteY9" fmla="*/ 1615047 h 1706487"/>
              <a:gd name="connsiteX10" fmla="*/ 458582 w 550022"/>
              <a:gd name="connsiteY10" fmla="*/ 1615047 h 1706487"/>
              <a:gd name="connsiteX11" fmla="*/ 550022 w 550022"/>
              <a:gd name="connsiteY11" fmla="*/ 1706487 h 1706487"/>
              <a:gd name="connsiteX0" fmla="*/ 0 w 550022"/>
              <a:gd name="connsiteY0" fmla="*/ 1615047 h 1706487"/>
              <a:gd name="connsiteX1" fmla="*/ 9603 w 550022"/>
              <a:gd name="connsiteY1" fmla="*/ 1356566 h 1706487"/>
              <a:gd name="connsiteX2" fmla="*/ 0 w 550022"/>
              <a:gd name="connsiteY2" fmla="*/ 229291 h 1706487"/>
              <a:gd name="connsiteX3" fmla="*/ 67158 w 550022"/>
              <a:gd name="connsiteY3" fmla="*/ 67158 h 1706487"/>
              <a:gd name="connsiteX4" fmla="*/ 229291 w 550022"/>
              <a:gd name="connsiteY4" fmla="*/ 0 h 1706487"/>
              <a:gd name="connsiteX5" fmla="*/ 229291 w 550022"/>
              <a:gd name="connsiteY5" fmla="*/ 0 h 1706487"/>
              <a:gd name="connsiteX6" fmla="*/ 391424 w 550022"/>
              <a:gd name="connsiteY6" fmla="*/ 67158 h 1706487"/>
              <a:gd name="connsiteX7" fmla="*/ 458582 w 550022"/>
              <a:gd name="connsiteY7" fmla="*/ 229291 h 1706487"/>
              <a:gd name="connsiteX8" fmla="*/ 458582 w 550022"/>
              <a:gd name="connsiteY8" fmla="*/ 1615047 h 1706487"/>
              <a:gd name="connsiteX9" fmla="*/ 458582 w 550022"/>
              <a:gd name="connsiteY9" fmla="*/ 1615047 h 1706487"/>
              <a:gd name="connsiteX10" fmla="*/ 550022 w 550022"/>
              <a:gd name="connsiteY10" fmla="*/ 1706487 h 1706487"/>
              <a:gd name="connsiteX0" fmla="*/ 9603 w 550022"/>
              <a:gd name="connsiteY0" fmla="*/ 1356566 h 1706487"/>
              <a:gd name="connsiteX1" fmla="*/ 0 w 550022"/>
              <a:gd name="connsiteY1" fmla="*/ 229291 h 1706487"/>
              <a:gd name="connsiteX2" fmla="*/ 67158 w 550022"/>
              <a:gd name="connsiteY2" fmla="*/ 67158 h 1706487"/>
              <a:gd name="connsiteX3" fmla="*/ 229291 w 550022"/>
              <a:gd name="connsiteY3" fmla="*/ 0 h 1706487"/>
              <a:gd name="connsiteX4" fmla="*/ 229291 w 550022"/>
              <a:gd name="connsiteY4" fmla="*/ 0 h 1706487"/>
              <a:gd name="connsiteX5" fmla="*/ 391424 w 550022"/>
              <a:gd name="connsiteY5" fmla="*/ 67158 h 1706487"/>
              <a:gd name="connsiteX6" fmla="*/ 458582 w 550022"/>
              <a:gd name="connsiteY6" fmla="*/ 229291 h 1706487"/>
              <a:gd name="connsiteX7" fmla="*/ 458582 w 550022"/>
              <a:gd name="connsiteY7" fmla="*/ 1615047 h 1706487"/>
              <a:gd name="connsiteX8" fmla="*/ 458582 w 550022"/>
              <a:gd name="connsiteY8" fmla="*/ 1615047 h 1706487"/>
              <a:gd name="connsiteX9" fmla="*/ 550022 w 550022"/>
              <a:gd name="connsiteY9" fmla="*/ 1706487 h 1706487"/>
              <a:gd name="connsiteX0" fmla="*/ 9603 w 458582"/>
              <a:gd name="connsiteY0" fmla="*/ 1356566 h 1615047"/>
              <a:gd name="connsiteX1" fmla="*/ 0 w 458582"/>
              <a:gd name="connsiteY1" fmla="*/ 229291 h 1615047"/>
              <a:gd name="connsiteX2" fmla="*/ 67158 w 458582"/>
              <a:gd name="connsiteY2" fmla="*/ 67158 h 1615047"/>
              <a:gd name="connsiteX3" fmla="*/ 229291 w 458582"/>
              <a:gd name="connsiteY3" fmla="*/ 0 h 1615047"/>
              <a:gd name="connsiteX4" fmla="*/ 229291 w 458582"/>
              <a:gd name="connsiteY4" fmla="*/ 0 h 1615047"/>
              <a:gd name="connsiteX5" fmla="*/ 391424 w 458582"/>
              <a:gd name="connsiteY5" fmla="*/ 67158 h 1615047"/>
              <a:gd name="connsiteX6" fmla="*/ 458582 w 458582"/>
              <a:gd name="connsiteY6" fmla="*/ 229291 h 1615047"/>
              <a:gd name="connsiteX7" fmla="*/ 458582 w 458582"/>
              <a:gd name="connsiteY7" fmla="*/ 1615047 h 1615047"/>
              <a:gd name="connsiteX8" fmla="*/ 458582 w 458582"/>
              <a:gd name="connsiteY8" fmla="*/ 1615047 h 1615047"/>
              <a:gd name="connsiteX0" fmla="*/ 9603 w 458582"/>
              <a:gd name="connsiteY0" fmla="*/ 1356566 h 1615047"/>
              <a:gd name="connsiteX1" fmla="*/ 0 w 458582"/>
              <a:gd name="connsiteY1" fmla="*/ 229291 h 1615047"/>
              <a:gd name="connsiteX2" fmla="*/ 67158 w 458582"/>
              <a:gd name="connsiteY2" fmla="*/ 67158 h 1615047"/>
              <a:gd name="connsiteX3" fmla="*/ 229291 w 458582"/>
              <a:gd name="connsiteY3" fmla="*/ 0 h 1615047"/>
              <a:gd name="connsiteX4" fmla="*/ 229291 w 458582"/>
              <a:gd name="connsiteY4" fmla="*/ 0 h 1615047"/>
              <a:gd name="connsiteX5" fmla="*/ 391424 w 458582"/>
              <a:gd name="connsiteY5" fmla="*/ 67158 h 1615047"/>
              <a:gd name="connsiteX6" fmla="*/ 458582 w 458582"/>
              <a:gd name="connsiteY6" fmla="*/ 229291 h 1615047"/>
              <a:gd name="connsiteX7" fmla="*/ 458582 w 458582"/>
              <a:gd name="connsiteY7" fmla="*/ 1615047 h 1615047"/>
              <a:gd name="connsiteX8" fmla="*/ 447473 w 458582"/>
              <a:gd name="connsiteY8" fmla="*/ 1462129 h 1615047"/>
              <a:gd name="connsiteX0" fmla="*/ 9603 w 458582"/>
              <a:gd name="connsiteY0" fmla="*/ 1356566 h 1462129"/>
              <a:gd name="connsiteX1" fmla="*/ 0 w 458582"/>
              <a:gd name="connsiteY1" fmla="*/ 229291 h 1462129"/>
              <a:gd name="connsiteX2" fmla="*/ 67158 w 458582"/>
              <a:gd name="connsiteY2" fmla="*/ 67158 h 1462129"/>
              <a:gd name="connsiteX3" fmla="*/ 229291 w 458582"/>
              <a:gd name="connsiteY3" fmla="*/ 0 h 1462129"/>
              <a:gd name="connsiteX4" fmla="*/ 229291 w 458582"/>
              <a:gd name="connsiteY4" fmla="*/ 0 h 1462129"/>
              <a:gd name="connsiteX5" fmla="*/ 391424 w 458582"/>
              <a:gd name="connsiteY5" fmla="*/ 67158 h 1462129"/>
              <a:gd name="connsiteX6" fmla="*/ 458582 w 458582"/>
              <a:gd name="connsiteY6" fmla="*/ 229291 h 1462129"/>
              <a:gd name="connsiteX7" fmla="*/ 447473 w 458582"/>
              <a:gd name="connsiteY7" fmla="*/ 1462129 h 1462129"/>
              <a:gd name="connsiteX0" fmla="*/ 28227 w 458582"/>
              <a:gd name="connsiteY0" fmla="*/ 1401330 h 1462129"/>
              <a:gd name="connsiteX1" fmla="*/ 0 w 458582"/>
              <a:gd name="connsiteY1" fmla="*/ 229291 h 1462129"/>
              <a:gd name="connsiteX2" fmla="*/ 67158 w 458582"/>
              <a:gd name="connsiteY2" fmla="*/ 67158 h 1462129"/>
              <a:gd name="connsiteX3" fmla="*/ 229291 w 458582"/>
              <a:gd name="connsiteY3" fmla="*/ 0 h 1462129"/>
              <a:gd name="connsiteX4" fmla="*/ 229291 w 458582"/>
              <a:gd name="connsiteY4" fmla="*/ 0 h 1462129"/>
              <a:gd name="connsiteX5" fmla="*/ 391424 w 458582"/>
              <a:gd name="connsiteY5" fmla="*/ 67158 h 1462129"/>
              <a:gd name="connsiteX6" fmla="*/ 458582 w 458582"/>
              <a:gd name="connsiteY6" fmla="*/ 229291 h 1462129"/>
              <a:gd name="connsiteX7" fmla="*/ 447473 w 458582"/>
              <a:gd name="connsiteY7" fmla="*/ 1462129 h 1462129"/>
              <a:gd name="connsiteX0" fmla="*/ 0 w 459179"/>
              <a:gd name="connsiteY0" fmla="*/ 1379079 h 1462129"/>
              <a:gd name="connsiteX1" fmla="*/ 597 w 459179"/>
              <a:gd name="connsiteY1" fmla="*/ 229291 h 1462129"/>
              <a:gd name="connsiteX2" fmla="*/ 67755 w 459179"/>
              <a:gd name="connsiteY2" fmla="*/ 67158 h 1462129"/>
              <a:gd name="connsiteX3" fmla="*/ 229888 w 459179"/>
              <a:gd name="connsiteY3" fmla="*/ 0 h 1462129"/>
              <a:gd name="connsiteX4" fmla="*/ 229888 w 459179"/>
              <a:gd name="connsiteY4" fmla="*/ 0 h 1462129"/>
              <a:gd name="connsiteX5" fmla="*/ 392021 w 459179"/>
              <a:gd name="connsiteY5" fmla="*/ 67158 h 1462129"/>
              <a:gd name="connsiteX6" fmla="*/ 459179 w 459179"/>
              <a:gd name="connsiteY6" fmla="*/ 229291 h 1462129"/>
              <a:gd name="connsiteX7" fmla="*/ 448070 w 459179"/>
              <a:gd name="connsiteY7" fmla="*/ 1462129 h 1462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9179" h="1462129">
                <a:moveTo>
                  <a:pt x="0" y="1379079"/>
                </a:moveTo>
                <a:lnTo>
                  <a:pt x="597" y="229291"/>
                </a:lnTo>
                <a:cubicBezTo>
                  <a:pt x="597" y="168479"/>
                  <a:pt x="24755" y="110158"/>
                  <a:pt x="67755" y="67158"/>
                </a:cubicBezTo>
                <a:cubicBezTo>
                  <a:pt x="110755" y="24158"/>
                  <a:pt x="169077" y="0"/>
                  <a:pt x="229888" y="0"/>
                </a:cubicBezTo>
                <a:lnTo>
                  <a:pt x="229888" y="0"/>
                </a:lnTo>
                <a:cubicBezTo>
                  <a:pt x="290700" y="0"/>
                  <a:pt x="349021" y="24158"/>
                  <a:pt x="392021" y="67158"/>
                </a:cubicBezTo>
                <a:cubicBezTo>
                  <a:pt x="435021" y="110158"/>
                  <a:pt x="459179" y="168480"/>
                  <a:pt x="459179" y="229291"/>
                </a:cubicBezTo>
                <a:lnTo>
                  <a:pt x="448070" y="1462129"/>
                </a:lnTo>
              </a:path>
            </a:pathLst>
          </a:custGeom>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rot="21000000">
            <a:off x="600152" y="3389654"/>
            <a:ext cx="7622161" cy="1679594"/>
          </a:xfrm>
        </p:spPr>
        <p:txBody>
          <a:bodyPr vert="horz" lIns="91440" tIns="45720" rIns="91440" bIns="45720" rtlCol="0" anchor="b" anchorCtr="0">
            <a:noAutofit/>
          </a:bodyPr>
          <a:lstStyle>
            <a:lvl1pPr algn="r" defTabSz="914400" rtl="0" eaLnBrk="1" latinLnBrk="0" hangingPunct="1">
              <a:lnSpc>
                <a:spcPts val="5600"/>
              </a:lnSpc>
              <a:spcBef>
                <a:spcPct val="0"/>
              </a:spcBef>
              <a:buNone/>
              <a:defRPr sz="4600" kern="1200">
                <a:solidFill>
                  <a:schemeClr val="bg1"/>
                </a:solidFill>
                <a:latin typeface="+mj-lt"/>
                <a:ea typeface="+mj-ea"/>
                <a:cs typeface="+mj-cs"/>
              </a:defRPr>
            </a:lvl1pPr>
          </a:lstStyle>
          <a:p>
            <a:r>
              <a:rPr lang="en-US" smtClean="0"/>
              <a:t>Click to edit Master title style</a:t>
            </a:r>
            <a:endParaRPr/>
          </a:p>
        </p:txBody>
      </p:sp>
      <p:sp>
        <p:nvSpPr>
          <p:cNvPr id="29" name="Rectangle 28"/>
          <p:cNvSpPr/>
          <p:nvPr/>
        </p:nvSpPr>
        <p:spPr>
          <a:xfrm>
            <a:off x="0" y="0"/>
            <a:ext cx="9144000" cy="685800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99247" y="2634225"/>
            <a:ext cx="3657600" cy="3766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751294" y="2634225"/>
            <a:ext cx="3657600" cy="3766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C2A3E918-87F5-314C-8AA2-F484E97C907C}" type="datetimeFigureOut">
              <a:rPr lang="en-US" smtClean="0"/>
              <a:t>7/24/2012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7FFB7E4-F29E-FC42-A968-1CD7AB4FF7BA}" type="slidenum">
              <a:rPr lang="en-US" smtClean="0"/>
              <a:t>‹#›</a:t>
            </a:fld>
            <a:endParaRPr lang="en-US" dirty="0"/>
          </a:p>
        </p:txBody>
      </p:sp>
      <p:sp>
        <p:nvSpPr>
          <p:cNvPr id="9" name="Round Same Side Corner Rectangle 8"/>
          <p:cNvSpPr/>
          <p:nvPr userDrawn="1"/>
        </p:nvSpPr>
        <p:spPr>
          <a:xfrm rot="16200000">
            <a:off x="4113423" y="-2681079"/>
            <a:ext cx="1139406" cy="8921750"/>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0" name="Title 1"/>
          <p:cNvSpPr>
            <a:spLocks noGrp="1"/>
          </p:cNvSpPr>
          <p:nvPr>
            <p:ph type="title"/>
          </p:nvPr>
        </p:nvSpPr>
        <p:spPr>
          <a:xfrm>
            <a:off x="712788" y="1210093"/>
            <a:ext cx="8431212" cy="1139407"/>
          </a:xfrm>
        </p:spPr>
        <p:txBody>
          <a:bodyPr/>
          <a:lstStyle/>
          <a:p>
            <a:r>
              <a:rPr lang="en-US" dirty="0" smtClean="0"/>
              <a:t>Click to edit Master title style</a:t>
            </a:r>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12788" y="2629041"/>
            <a:ext cx="3657600" cy="685800"/>
          </a:xfrm>
          <a:prstGeom prst="roundRect">
            <a:avLst>
              <a:gd name="adj" fmla="val 50000"/>
            </a:avLst>
          </a:prstGeom>
          <a:solidFill>
            <a:schemeClr val="accent1">
              <a:alpha val="80000"/>
            </a:schemeClr>
          </a:solidFill>
          <a:ln>
            <a:solidFill>
              <a:schemeClr val="accent2">
                <a:alpha val="80000"/>
              </a:schemeClr>
            </a:solidFill>
          </a:ln>
        </p:spPr>
        <p:txBody>
          <a:bodyPr anchor="ctr" anchorCtr="0">
            <a:noAutofit/>
          </a:bodyPr>
          <a:lstStyle>
            <a:lvl1pPr marL="0" indent="0" algn="ctr">
              <a:spcBef>
                <a:spcPts val="0"/>
              </a:spcBef>
              <a:spcAft>
                <a:spcPts val="0"/>
              </a:spcAft>
              <a:buNone/>
              <a:defRPr sz="2200" b="1">
                <a:effectLs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712788" y="3465260"/>
            <a:ext cx="3657600" cy="2935539"/>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773706" y="2629041"/>
            <a:ext cx="3657600" cy="685800"/>
          </a:xfrm>
          <a:prstGeom prst="roundRect">
            <a:avLst>
              <a:gd name="adj" fmla="val 50000"/>
            </a:avLst>
          </a:prstGeom>
          <a:solidFill>
            <a:schemeClr val="accent1">
              <a:alpha val="80000"/>
            </a:schemeClr>
          </a:solidFill>
          <a:ln>
            <a:solidFill>
              <a:schemeClr val="accent2">
                <a:alpha val="80000"/>
              </a:schemeClr>
            </a:solidFill>
          </a:ln>
        </p:spPr>
        <p:txBody>
          <a:bodyPr anchor="ctr" anchorCtr="0">
            <a:noAutofit/>
          </a:bodyPr>
          <a:lstStyle>
            <a:lvl1pPr marL="0" indent="0" algn="ctr">
              <a:spcBef>
                <a:spcPts val="0"/>
              </a:spcBef>
              <a:spcAft>
                <a:spcPts val="0"/>
              </a:spcAft>
              <a:buNone/>
              <a:defRPr sz="2200" b="1">
                <a:effectLs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73706" y="3465260"/>
            <a:ext cx="3657600" cy="2935539"/>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C2A3E918-87F5-314C-8AA2-F484E97C907C}" type="datetimeFigureOut">
              <a:rPr lang="en-US" smtClean="0"/>
              <a:t>7/24/2012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7FFB7E4-F29E-FC42-A968-1CD7AB4FF7BA}" type="slidenum">
              <a:rPr lang="en-US" smtClean="0"/>
              <a:t>‹#›</a:t>
            </a:fld>
            <a:endParaRPr lang="en-US" dirty="0"/>
          </a:p>
        </p:txBody>
      </p:sp>
      <p:sp>
        <p:nvSpPr>
          <p:cNvPr id="13" name="Round Same Side Corner Rectangle 12"/>
          <p:cNvSpPr/>
          <p:nvPr userDrawn="1"/>
        </p:nvSpPr>
        <p:spPr>
          <a:xfrm rot="16200000">
            <a:off x="4113423" y="-2681079"/>
            <a:ext cx="1139406" cy="8921750"/>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4" name="Title 1"/>
          <p:cNvSpPr>
            <a:spLocks noGrp="1"/>
          </p:cNvSpPr>
          <p:nvPr>
            <p:ph type="title"/>
          </p:nvPr>
        </p:nvSpPr>
        <p:spPr>
          <a:xfrm>
            <a:off x="712788" y="1210093"/>
            <a:ext cx="8431212" cy="1139407"/>
          </a:xfrm>
        </p:spPr>
        <p:txBody>
          <a:bodyPr/>
          <a:lstStyle/>
          <a:p>
            <a:r>
              <a:rPr lang="en-US" dirty="0" smtClean="0"/>
              <a:t>Click to edit Master title style</a:t>
            </a:r>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2A3E918-87F5-314C-8AA2-F484E97C907C}" type="datetimeFigureOut">
              <a:rPr lang="en-US" smtClean="0"/>
              <a:t>7/24/2012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7FFB7E4-F29E-FC42-A968-1CD7AB4FF7BA}" type="slidenum">
              <a:rPr lang="en-US" smtClean="0"/>
              <a:t>‹#›</a:t>
            </a:fld>
            <a:endParaRPr lang="en-US" dirty="0"/>
          </a:p>
        </p:txBody>
      </p:sp>
      <p:sp>
        <p:nvSpPr>
          <p:cNvPr id="9" name="Round Same Side Corner Rectangle 8"/>
          <p:cNvSpPr/>
          <p:nvPr userDrawn="1"/>
        </p:nvSpPr>
        <p:spPr>
          <a:xfrm rot="16200000">
            <a:off x="4113423" y="-2681079"/>
            <a:ext cx="1139406" cy="8921750"/>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0" name="Title 1"/>
          <p:cNvSpPr>
            <a:spLocks noGrp="1"/>
          </p:cNvSpPr>
          <p:nvPr>
            <p:ph type="title"/>
          </p:nvPr>
        </p:nvSpPr>
        <p:spPr>
          <a:xfrm>
            <a:off x="712788" y="1210093"/>
            <a:ext cx="8431212" cy="1139407"/>
          </a:xfrm>
        </p:spPr>
        <p:txBody>
          <a:bodyPr/>
          <a:lstStyle/>
          <a:p>
            <a:r>
              <a:rPr lang="en-US" dirty="0" smtClean="0"/>
              <a:t>Click to edit Master title style</a:t>
            </a:r>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A3E918-87F5-314C-8AA2-F484E97C907C}" type="datetimeFigureOut">
              <a:rPr lang="en-US" smtClean="0"/>
              <a:t>7/24/2012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7FFB7E4-F29E-FC42-A968-1CD7AB4FF7BA}"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3" name="Rounded Rectangle 32"/>
          <p:cNvSpPr/>
          <p:nvPr/>
        </p:nvSpPr>
        <p:spPr>
          <a:xfrm>
            <a:off x="194255" y="1353720"/>
            <a:ext cx="3748087" cy="4800600"/>
          </a:xfrm>
          <a:prstGeom prst="roundRect">
            <a:avLst/>
          </a:prstGeom>
          <a:solidFill>
            <a:schemeClr val="accent1">
              <a:alpha val="60000"/>
            </a:schemeClr>
          </a:solidFill>
          <a:ln w="63500">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45263" y="1598000"/>
            <a:ext cx="3429000" cy="1066800"/>
          </a:xfrm>
        </p:spPr>
        <p:txBody>
          <a:bodyPr anchor="b"/>
          <a:lstStyle>
            <a:lvl1pPr algn="ctr">
              <a:lnSpc>
                <a:spcPct val="100000"/>
              </a:lnSpc>
              <a:defRPr sz="3000" b="0"/>
            </a:lvl1pPr>
          </a:lstStyle>
          <a:p>
            <a:r>
              <a:rPr lang="en-US" smtClean="0"/>
              <a:t>Click to edit Master title style</a:t>
            </a:r>
            <a:endParaRPr/>
          </a:p>
        </p:txBody>
      </p:sp>
      <p:sp>
        <p:nvSpPr>
          <p:cNvPr id="3" name="Content Placeholder 2"/>
          <p:cNvSpPr>
            <a:spLocks noGrp="1"/>
          </p:cNvSpPr>
          <p:nvPr>
            <p:ph idx="1"/>
          </p:nvPr>
        </p:nvSpPr>
        <p:spPr>
          <a:xfrm>
            <a:off x="4504766" y="990600"/>
            <a:ext cx="4258234" cy="52578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360942" y="2772375"/>
            <a:ext cx="3429000" cy="3169025"/>
          </a:xfrm>
        </p:spPr>
        <p:txBody>
          <a:bodyPr>
            <a:normAutofit/>
          </a:bodyPr>
          <a:lstStyle>
            <a:lvl1pPr marL="0" indent="0" algn="ctr">
              <a:spcAft>
                <a:spcPts val="1000"/>
              </a:spcAft>
              <a:buNone/>
              <a:defRPr sz="1600">
                <a:effectLs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A3E918-87F5-314C-8AA2-F484E97C907C}" type="datetimeFigureOut">
              <a:rPr lang="en-US" smtClean="0"/>
              <a:t>7/24/2012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7FFB7E4-F29E-FC42-A968-1CD7AB4FF7BA}"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7" name="Picture 6" descr="TextSlideOverlay.png"/>
          <p:cNvPicPr>
            <a:picLocks noChangeAspect="1"/>
          </p:cNvPicPr>
          <p:nvPr/>
        </p:nvPicPr>
        <p:blipFill>
          <a:blip r:embed="rId16"/>
          <a:stretch>
            <a:fillRect/>
          </a:stretch>
        </p:blipFill>
        <p:spPr>
          <a:xfrm>
            <a:off x="0" y="0"/>
            <a:ext cx="9144000" cy="6858000"/>
          </a:xfrm>
          <a:prstGeom prst="rect">
            <a:avLst/>
          </a:prstGeom>
        </p:spPr>
      </p:pic>
      <p:grpSp>
        <p:nvGrpSpPr>
          <p:cNvPr id="8" name="Group 7"/>
          <p:cNvGrpSpPr/>
          <p:nvPr/>
        </p:nvGrpSpPr>
        <p:grpSpPr>
          <a:xfrm>
            <a:off x="-573169" y="-607194"/>
            <a:ext cx="7563453" cy="1983277"/>
            <a:chOff x="-573169" y="-607194"/>
            <a:chExt cx="7563453" cy="1983277"/>
          </a:xfrm>
        </p:grpSpPr>
        <p:grpSp>
          <p:nvGrpSpPr>
            <p:cNvPr id="9" name="Group 32"/>
            <p:cNvGrpSpPr/>
            <p:nvPr userDrawn="1"/>
          </p:nvGrpSpPr>
          <p:grpSpPr>
            <a:xfrm>
              <a:off x="-263314" y="-607194"/>
              <a:ext cx="7253598" cy="1983277"/>
              <a:chOff x="-263314" y="-607194"/>
              <a:chExt cx="7253598" cy="1983277"/>
            </a:xfrm>
          </p:grpSpPr>
          <p:sp>
            <p:nvSpPr>
              <p:cNvPr id="11" name="Oval 10"/>
              <p:cNvSpPr/>
              <p:nvPr userDrawn="1"/>
            </p:nvSpPr>
            <p:spPr>
              <a:xfrm rot="4368687">
                <a:off x="2839420" y="-41330"/>
                <a:ext cx="581935" cy="790091"/>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2" name="Oval 11"/>
              <p:cNvSpPr/>
              <p:nvPr userDrawn="1"/>
            </p:nvSpPr>
            <p:spPr>
              <a:xfrm>
                <a:off x="334576" y="12540"/>
                <a:ext cx="1189424" cy="10121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3" name="Arc 12"/>
              <p:cNvSpPr/>
              <p:nvPr userDrawn="1"/>
            </p:nvSpPr>
            <p:spPr>
              <a:xfrm rot="6387309">
                <a:off x="5839613" y="-548177"/>
                <a:ext cx="1106354" cy="1194988"/>
              </a:xfrm>
              <a:prstGeom prst="arc">
                <a:avLst>
                  <a:gd name="adj1" fmla="val 15179737"/>
                  <a:gd name="adj2" fmla="val 444802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4" name="Oval 13"/>
              <p:cNvSpPr/>
              <p:nvPr userDrawn="1"/>
            </p:nvSpPr>
            <p:spPr>
              <a:xfrm>
                <a:off x="5472545" y="62345"/>
                <a:ext cx="609600" cy="4912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5" name="Pie 14"/>
              <p:cNvSpPr/>
              <p:nvPr userDrawn="1"/>
            </p:nvSpPr>
            <p:spPr>
              <a:xfrm>
                <a:off x="-7411" y="-607194"/>
                <a:ext cx="1385455" cy="1205753"/>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6" name="Pie 15"/>
              <p:cNvSpPr/>
              <p:nvPr userDrawn="1"/>
            </p:nvSpPr>
            <p:spPr>
              <a:xfrm>
                <a:off x="1905000" y="-402266"/>
                <a:ext cx="1600200" cy="800100"/>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7" name="Oval 16"/>
              <p:cNvSpPr/>
              <p:nvPr userDrawn="1"/>
            </p:nvSpPr>
            <p:spPr>
              <a:xfrm>
                <a:off x="2631141" y="762000"/>
                <a:ext cx="416859" cy="41685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8" name="Oval 17"/>
              <p:cNvSpPr/>
              <p:nvPr userDrawn="1"/>
            </p:nvSpPr>
            <p:spPr>
              <a:xfrm rot="2510439">
                <a:off x="170710" y="163548"/>
                <a:ext cx="778552" cy="982318"/>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9" name="Pie 18"/>
              <p:cNvSpPr/>
              <p:nvPr userDrawn="1"/>
            </p:nvSpPr>
            <p:spPr>
              <a:xfrm rot="16200000">
                <a:off x="-263314" y="842683"/>
                <a:ext cx="533400" cy="533400"/>
              </a:xfrm>
              <a:prstGeom prst="pie">
                <a:avLst>
                  <a:gd name="adj1" fmla="val 0"/>
                  <a:gd name="adj2" fmla="val 107770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0" name="Oval 19"/>
              <p:cNvSpPr/>
              <p:nvPr userDrawn="1"/>
            </p:nvSpPr>
            <p:spPr>
              <a:xfrm>
                <a:off x="1558635" y="491274"/>
                <a:ext cx="228600" cy="1945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1" name="Pie 20"/>
              <p:cNvSpPr/>
              <p:nvPr userDrawn="1"/>
            </p:nvSpPr>
            <p:spPr>
              <a:xfrm>
                <a:off x="990600" y="-603972"/>
                <a:ext cx="1385455" cy="1205753"/>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2" name="Pie 21"/>
              <p:cNvSpPr/>
              <p:nvPr userDrawn="1"/>
            </p:nvSpPr>
            <p:spPr>
              <a:xfrm>
                <a:off x="5181600" y="-343143"/>
                <a:ext cx="1600200" cy="685800"/>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3" name="Oval 22"/>
              <p:cNvSpPr/>
              <p:nvPr userDrawn="1"/>
            </p:nvSpPr>
            <p:spPr>
              <a:xfrm>
                <a:off x="5728855" y="62345"/>
                <a:ext cx="685800" cy="533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4" name="Pie 23"/>
              <p:cNvSpPr/>
              <p:nvPr userDrawn="1"/>
            </p:nvSpPr>
            <p:spPr>
              <a:xfrm>
                <a:off x="6136341" y="-257607"/>
                <a:ext cx="838200" cy="527288"/>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5" name="Oval 24"/>
              <p:cNvSpPr/>
              <p:nvPr userDrawn="1"/>
            </p:nvSpPr>
            <p:spPr>
              <a:xfrm rot="4368687">
                <a:off x="3664192" y="-146482"/>
                <a:ext cx="581935" cy="909203"/>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6" name="Pie 25"/>
              <p:cNvSpPr/>
              <p:nvPr userDrawn="1"/>
            </p:nvSpPr>
            <p:spPr>
              <a:xfrm>
                <a:off x="4384965" y="-146937"/>
                <a:ext cx="300317" cy="300317"/>
              </a:xfrm>
              <a:prstGeom prst="pie">
                <a:avLst>
                  <a:gd name="adj1" fmla="val 0"/>
                  <a:gd name="adj2" fmla="val 10777084"/>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7" name="Pie 26"/>
              <p:cNvSpPr/>
              <p:nvPr userDrawn="1"/>
            </p:nvSpPr>
            <p:spPr>
              <a:xfrm>
                <a:off x="4756593" y="-119227"/>
                <a:ext cx="182880" cy="228600"/>
              </a:xfrm>
              <a:prstGeom prst="pie">
                <a:avLst>
                  <a:gd name="adj1" fmla="val 0"/>
                  <a:gd name="adj2" fmla="val 107770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8" name="Pie 27"/>
              <p:cNvSpPr/>
              <p:nvPr userDrawn="1"/>
            </p:nvSpPr>
            <p:spPr>
              <a:xfrm>
                <a:off x="5029200" y="-114543"/>
                <a:ext cx="228600" cy="228600"/>
              </a:xfrm>
              <a:prstGeom prst="pie">
                <a:avLst>
                  <a:gd name="adj1" fmla="val 0"/>
                  <a:gd name="adj2" fmla="val 107770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9" name="Oval 28"/>
              <p:cNvSpPr/>
              <p:nvPr userDrawn="1"/>
            </p:nvSpPr>
            <p:spPr>
              <a:xfrm>
                <a:off x="2403765" y="0"/>
                <a:ext cx="665018" cy="66501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0" name="Pie 29"/>
              <p:cNvSpPr/>
              <p:nvPr userDrawn="1"/>
            </p:nvSpPr>
            <p:spPr>
              <a:xfrm>
                <a:off x="3012141" y="-299172"/>
                <a:ext cx="838200" cy="609600"/>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10" name="Pie 9"/>
            <p:cNvSpPr/>
            <p:nvPr userDrawn="1"/>
          </p:nvSpPr>
          <p:spPr>
            <a:xfrm rot="16200000">
              <a:off x="-431058" y="-79768"/>
              <a:ext cx="852056" cy="1136277"/>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 name="Title Placeholder 1"/>
          <p:cNvSpPr>
            <a:spLocks noGrp="1"/>
          </p:cNvSpPr>
          <p:nvPr>
            <p:ph type="title"/>
          </p:nvPr>
        </p:nvSpPr>
        <p:spPr>
          <a:xfrm>
            <a:off x="712788" y="1371600"/>
            <a:ext cx="7716837" cy="1447800"/>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712788" y="3012142"/>
            <a:ext cx="7716838" cy="338865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77040" y="300690"/>
            <a:ext cx="2743200" cy="182880"/>
          </a:xfrm>
          <a:prstGeom prst="rect">
            <a:avLst/>
          </a:prstGeom>
        </p:spPr>
        <p:txBody>
          <a:bodyPr vert="horz" lIns="91440" tIns="45720" rIns="91440" bIns="45720" rtlCol="0" anchor="ctr"/>
          <a:lstStyle>
            <a:lvl1pPr algn="l">
              <a:lnSpc>
                <a:spcPts val="1200"/>
              </a:lnSpc>
              <a:defRPr sz="1000" baseline="0">
                <a:solidFill>
                  <a:schemeClr val="bg1"/>
                </a:solidFill>
              </a:defRPr>
            </a:lvl1pPr>
          </a:lstStyle>
          <a:p>
            <a:fld id="{C2A3E918-87F5-314C-8AA2-F484E97C907C}" type="datetimeFigureOut">
              <a:rPr lang="en-US" smtClean="0"/>
              <a:t>7/24/2012</a:t>
            </a:fld>
            <a:endParaRPr lang="en-US" dirty="0"/>
          </a:p>
        </p:txBody>
      </p:sp>
      <p:sp>
        <p:nvSpPr>
          <p:cNvPr id="5" name="Footer Placeholder 4"/>
          <p:cNvSpPr>
            <a:spLocks noGrp="1"/>
          </p:cNvSpPr>
          <p:nvPr>
            <p:ph type="ftr" sz="quarter" idx="3"/>
          </p:nvPr>
        </p:nvSpPr>
        <p:spPr>
          <a:xfrm>
            <a:off x="76200" y="116541"/>
            <a:ext cx="2743200" cy="182880"/>
          </a:xfrm>
          <a:prstGeom prst="rect">
            <a:avLst/>
          </a:prstGeom>
        </p:spPr>
        <p:txBody>
          <a:bodyPr vert="horz" lIns="91440" tIns="45720" rIns="91440" bIns="45720" rtlCol="0" anchor="ctr"/>
          <a:lstStyle>
            <a:lvl1pPr algn="l">
              <a:lnSpc>
                <a:spcPts val="1200"/>
              </a:lnSpc>
              <a:defRPr sz="1000" baseline="0">
                <a:solidFill>
                  <a:schemeClr val="bg1"/>
                </a:solidFill>
              </a:defRPr>
            </a:lvl1pPr>
          </a:lstStyle>
          <a:p>
            <a:endParaRPr lang="en-US" dirty="0"/>
          </a:p>
        </p:txBody>
      </p:sp>
      <p:sp>
        <p:nvSpPr>
          <p:cNvPr id="6" name="Slide Number Placeholder 5"/>
          <p:cNvSpPr>
            <a:spLocks noGrp="1"/>
          </p:cNvSpPr>
          <p:nvPr>
            <p:ph type="sldNum" sz="quarter" idx="4"/>
          </p:nvPr>
        </p:nvSpPr>
        <p:spPr>
          <a:xfrm>
            <a:off x="76200" y="605491"/>
            <a:ext cx="1385887" cy="232710"/>
          </a:xfrm>
          <a:prstGeom prst="rect">
            <a:avLst/>
          </a:prstGeom>
        </p:spPr>
        <p:txBody>
          <a:bodyPr vert="horz" lIns="91440" tIns="45720" rIns="91440" bIns="45720" rtlCol="0" anchor="ctr"/>
          <a:lstStyle>
            <a:lvl1pPr algn="l">
              <a:defRPr sz="1200">
                <a:solidFill>
                  <a:schemeClr val="bg1"/>
                </a:solidFill>
              </a:defRPr>
            </a:lvl1pPr>
          </a:lstStyle>
          <a:p>
            <a:fld id="{97FFB7E4-F29E-FC42-A968-1CD7AB4FF7BA}" type="slidenum">
              <a:rPr lang="en-US" smtClean="0"/>
              <a:t>‹#›</a:t>
            </a:fld>
            <a:endParaRPr lang="en-US" dirty="0"/>
          </a:p>
        </p:txBody>
      </p:sp>
      <p:sp>
        <p:nvSpPr>
          <p:cNvPr id="31" name="Rectangle 30"/>
          <p:cNvSpPr/>
          <p:nvPr/>
        </p:nvSpPr>
        <p:spPr>
          <a:xfrm>
            <a:off x="0" y="0"/>
            <a:ext cx="9144000" cy="685800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ts val="5600"/>
        </a:lnSpc>
        <a:spcBef>
          <a:spcPct val="0"/>
        </a:spcBef>
        <a:buNone/>
        <a:defRPr sz="4600" kern="1200">
          <a:solidFill>
            <a:schemeClr val="bg1"/>
          </a:solidFill>
          <a:latin typeface="+mj-lt"/>
          <a:ea typeface="+mj-ea"/>
          <a:cs typeface="+mj-cs"/>
        </a:defRPr>
      </a:lvl1pPr>
    </p:titleStyle>
    <p:bodyStyle>
      <a:lvl1pPr marL="342900" indent="-342900" algn="l" defTabSz="914400" rtl="0" eaLnBrk="1" latinLnBrk="0" hangingPunct="1">
        <a:spcBef>
          <a:spcPts val="0"/>
        </a:spcBef>
        <a:spcAft>
          <a:spcPts val="2000"/>
        </a:spcAft>
        <a:buFontTx/>
        <a:buBlip>
          <a:blip r:embed="rId17"/>
        </a:buBlip>
        <a:defRPr sz="2400" kern="1200">
          <a:solidFill>
            <a:schemeClr val="bg1"/>
          </a:solidFill>
          <a:effectLst>
            <a:outerShdw blurRad="38100" dist="38100" dir="2700000" algn="tl">
              <a:srgbClr val="000000">
                <a:alpha val="43137"/>
              </a:srgbClr>
            </a:outerShdw>
          </a:effectLst>
          <a:latin typeface="+mn-lt"/>
          <a:ea typeface="+mn-ea"/>
          <a:cs typeface="+mn-cs"/>
        </a:defRPr>
      </a:lvl1pPr>
      <a:lvl2pPr marL="631825" indent="-282575" algn="l" defTabSz="914400" rtl="0" eaLnBrk="1" latinLnBrk="0" hangingPunct="1">
        <a:spcBef>
          <a:spcPts val="0"/>
        </a:spcBef>
        <a:spcAft>
          <a:spcPts val="1000"/>
        </a:spcAft>
        <a:buFontTx/>
        <a:buBlip>
          <a:blip r:embed="rId17"/>
        </a:buBlip>
        <a:defRPr sz="2200" kern="1200">
          <a:solidFill>
            <a:schemeClr val="bg1"/>
          </a:solidFill>
          <a:effectLst>
            <a:outerShdw blurRad="38100" dist="38100" dir="2700000" algn="tl">
              <a:srgbClr val="000000">
                <a:alpha val="43137"/>
              </a:srgbClr>
            </a:outerShdw>
          </a:effectLst>
          <a:latin typeface="+mn-lt"/>
          <a:ea typeface="+mn-ea"/>
          <a:cs typeface="+mn-cs"/>
        </a:defRPr>
      </a:lvl2pPr>
      <a:lvl3pPr marL="914400" indent="-282575" algn="l" defTabSz="914400" rtl="0" eaLnBrk="1" latinLnBrk="0" hangingPunct="1">
        <a:spcBef>
          <a:spcPts val="0"/>
        </a:spcBef>
        <a:spcAft>
          <a:spcPts val="1000"/>
        </a:spcAft>
        <a:buFontTx/>
        <a:buBlip>
          <a:blip r:embed="rId17"/>
        </a:buBlip>
        <a:defRPr sz="2000" kern="1200">
          <a:solidFill>
            <a:schemeClr val="bg1"/>
          </a:solidFill>
          <a:effectLst>
            <a:outerShdw blurRad="38100" dist="38100" dir="2700000" algn="tl">
              <a:srgbClr val="000000">
                <a:alpha val="43137"/>
              </a:srgbClr>
            </a:outerShdw>
          </a:effectLst>
          <a:latin typeface="+mn-lt"/>
          <a:ea typeface="+mn-ea"/>
          <a:cs typeface="+mn-cs"/>
        </a:defRPr>
      </a:lvl3pPr>
      <a:lvl4pPr marL="1196975" indent="-282575" algn="l" defTabSz="914400" rtl="0" eaLnBrk="1" latinLnBrk="0" hangingPunct="1">
        <a:spcBef>
          <a:spcPts val="0"/>
        </a:spcBef>
        <a:spcAft>
          <a:spcPts val="1000"/>
        </a:spcAft>
        <a:buFontTx/>
        <a:buBlip>
          <a:blip r:embed="rId17"/>
        </a:buBlip>
        <a:defRPr sz="1800" kern="1200">
          <a:solidFill>
            <a:schemeClr val="bg1"/>
          </a:solidFill>
          <a:effectLst>
            <a:outerShdw blurRad="38100" dist="38100" dir="2700000" algn="tl">
              <a:srgbClr val="000000">
                <a:alpha val="43137"/>
              </a:srgbClr>
            </a:outerShdw>
          </a:effectLst>
          <a:latin typeface="+mn-lt"/>
          <a:ea typeface="+mn-ea"/>
          <a:cs typeface="+mn-cs"/>
        </a:defRPr>
      </a:lvl4pPr>
      <a:lvl5pPr marL="1492250" indent="-295275" algn="l" defTabSz="914400" rtl="0" eaLnBrk="1" latinLnBrk="0" hangingPunct="1">
        <a:spcBef>
          <a:spcPts val="0"/>
        </a:spcBef>
        <a:spcAft>
          <a:spcPts val="1000"/>
        </a:spcAft>
        <a:buFontTx/>
        <a:buBlip>
          <a:blip r:embed="rId17"/>
        </a:buBlip>
        <a:defRPr sz="1800" kern="1200">
          <a:solidFill>
            <a:schemeClr val="bg1"/>
          </a:solidFill>
          <a:effectLst>
            <a:outerShdw blurRad="38100" dist="38100" dir="2700000" algn="tl">
              <a:srgbClr val="000000">
                <a:alpha val="43137"/>
              </a:srgbClr>
            </a:outerShdw>
          </a:effectLst>
          <a:latin typeface="+mn-lt"/>
          <a:ea typeface="+mn-ea"/>
          <a:cs typeface="+mn-cs"/>
        </a:defRPr>
      </a:lvl5pPr>
      <a:lvl6pPr marL="1774825" indent="-288925" algn="l" defTabSz="914400" rtl="0" eaLnBrk="1" latinLnBrk="0" hangingPunct="1">
        <a:spcBef>
          <a:spcPts val="0"/>
        </a:spcBef>
        <a:spcAft>
          <a:spcPts val="600"/>
        </a:spcAft>
        <a:buFontTx/>
        <a:buBlip>
          <a:blip r:embed="rId17"/>
        </a:buBlip>
        <a:defRPr lang="en-US" sz="1800" kern="1200" dirty="0" smtClean="0">
          <a:solidFill>
            <a:schemeClr val="bg1"/>
          </a:solidFill>
          <a:effectLst>
            <a:outerShdw blurRad="38100" dist="38100" dir="2700000" algn="tl">
              <a:srgbClr val="000000">
                <a:alpha val="43137"/>
              </a:srgbClr>
            </a:outerShdw>
          </a:effectLst>
          <a:latin typeface="+mn-lt"/>
          <a:ea typeface="+mn-ea"/>
          <a:cs typeface="+mn-cs"/>
        </a:defRPr>
      </a:lvl6pPr>
      <a:lvl7pPr marL="2055813" indent="-288925" algn="l" defTabSz="914400" rtl="0" eaLnBrk="1" latinLnBrk="0" hangingPunct="1">
        <a:spcBef>
          <a:spcPts val="0"/>
        </a:spcBef>
        <a:spcAft>
          <a:spcPts val="600"/>
        </a:spcAft>
        <a:buFontTx/>
        <a:buBlip>
          <a:blip r:embed="rId17"/>
        </a:buBlip>
        <a:defRPr lang="en-US" sz="1800" kern="1200" dirty="0" smtClean="0">
          <a:solidFill>
            <a:schemeClr val="bg1"/>
          </a:solidFill>
          <a:effectLst>
            <a:outerShdw blurRad="38100" dist="38100" dir="2700000" algn="tl">
              <a:srgbClr val="000000">
                <a:alpha val="43137"/>
              </a:srgbClr>
            </a:outerShdw>
          </a:effectLst>
          <a:latin typeface="+mn-lt"/>
          <a:ea typeface="+mn-ea"/>
          <a:cs typeface="+mn-cs"/>
        </a:defRPr>
      </a:lvl7pPr>
      <a:lvl8pPr marL="2344738" indent="-288925" algn="l" defTabSz="914400" rtl="0" eaLnBrk="1" latinLnBrk="0" hangingPunct="1">
        <a:spcBef>
          <a:spcPts val="0"/>
        </a:spcBef>
        <a:spcAft>
          <a:spcPts val="600"/>
        </a:spcAft>
        <a:buFontTx/>
        <a:buBlip>
          <a:blip r:embed="rId17"/>
        </a:buBlip>
        <a:defRPr lang="en-US" sz="1800" kern="1200" dirty="0" smtClean="0">
          <a:solidFill>
            <a:schemeClr val="bg1"/>
          </a:solidFill>
          <a:effectLst>
            <a:outerShdw blurRad="38100" dist="38100" dir="2700000" algn="tl">
              <a:srgbClr val="000000">
                <a:alpha val="43137"/>
              </a:srgbClr>
            </a:outerShdw>
          </a:effectLst>
          <a:latin typeface="+mn-lt"/>
          <a:ea typeface="+mn-ea"/>
          <a:cs typeface="+mn-cs"/>
        </a:defRPr>
      </a:lvl8pPr>
      <a:lvl9pPr marL="2625725" indent="-288925" algn="l" defTabSz="914400" rtl="0" eaLnBrk="1" latinLnBrk="0" hangingPunct="1">
        <a:spcBef>
          <a:spcPts val="0"/>
        </a:spcBef>
        <a:spcAft>
          <a:spcPts val="600"/>
        </a:spcAft>
        <a:buFontTx/>
        <a:buBlip>
          <a:blip r:embed="rId17"/>
        </a:buBlip>
        <a:defRPr lang="en-US" sz="1800" kern="1200" dirty="0">
          <a:solidFill>
            <a:schemeClr val="bg1"/>
          </a:solidFill>
          <a:effectLst>
            <a:outerShdw blurRad="38100" dist="38100" dir="2700000" algn="tl">
              <a:srgbClr val="000000">
                <a:alpha val="43137"/>
              </a:srgbClr>
            </a:outerShdw>
          </a:effectLst>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hyperlink" Target="http://easystudy.ca/?p=2132" TargetMode="External"/><Relationship Id="rId2" Type="http://schemas.openxmlformats.org/officeDocument/2006/relationships/hyperlink" Target="http://www.lionden.com/homeostasis.htm" TargetMode="External"/><Relationship Id="rId1" Type="http://schemas.openxmlformats.org/officeDocument/2006/relationships/slideLayout" Target="../slideLayouts/slideLayout6.xml"/><Relationship Id="rId4" Type="http://schemas.openxmlformats.org/officeDocument/2006/relationships/hyperlink" Target="http://www.explorelearning.com/index.cfm?method=cResource.dspDetail&amp;ResourceID=519"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hyperlink" Target="http://www.youtube.com/watch?v=47OKHDqu2Hc" TargetMode="External"/><Relationship Id="rId2" Type="http://schemas.openxmlformats.org/officeDocument/2006/relationships/hyperlink" Target="http://www.slideshare.net/Sianfergs/the-human-excretory-system-10220059" TargetMode="Externa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file:///\\localhost\Users\ApoloniaKukla\Desktop\Homeostasis%20PPT\kidney_dissection_mini_lab.pdf" TargetMode="External"/><Relationship Id="rId2" Type="http://schemas.openxmlformats.org/officeDocument/2006/relationships/image" Target="../media/image13.jp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hyperlink" Target="http://www.youtube.com/watch?v=CLv3SkF_Eag&amp;feature=related" TargetMode="External"/><Relationship Id="rId2" Type="http://schemas.openxmlformats.org/officeDocument/2006/relationships/hyperlink" Target="http://bcs.whfreeman.com/thelifewire/content/chp41/41020.html" TargetMode="Externa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hyperlink" Target="http://www.youtube.com/watch?v=lt6KRKHpKhY" TargetMode="Externa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hyperlink" Target="https://sites.google.com/site/virtuallabsrenal/anatomy/adh-secretion" TargetMode="External"/><Relationship Id="rId2" Type="http://schemas.openxmlformats.org/officeDocument/2006/relationships/image" Target="../media/image16.JP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hyperlink" Target="http://www.youtube.com/watch?feature=fvwrel&amp;NR=1&amp;v=PDE2qdS2ZvY" TargetMode="External"/><Relationship Id="rId2" Type="http://schemas.openxmlformats.org/officeDocument/2006/relationships/image" Target="../media/image17.pn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www.explorelearning.com/index.cfm?method=cResource.dspView&amp;ResourceID=525"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hyperlink" Target="http://bcs.whfreeman.com/thelifewire/content/chp41/41020.html" TargetMode="External"/><Relationship Id="rId2" Type="http://schemas.openxmlformats.org/officeDocument/2006/relationships/hyperlink" Target="http://www.biologymad.com/resources/kidney.swf" TargetMode="External"/><Relationship Id="rId1" Type="http://schemas.openxmlformats.org/officeDocument/2006/relationships/slideLayout" Target="../slideLayouts/slideLayout14.xml"/><Relationship Id="rId5" Type="http://schemas.openxmlformats.org/officeDocument/2006/relationships/hyperlink" Target="http://www.zerobio.com/target_practice_quiz/target_practice_quiz_kidney.htm" TargetMode="External"/><Relationship Id="rId4" Type="http://schemas.openxmlformats.org/officeDocument/2006/relationships/hyperlink" Target="http://www.lionden.com/homeostasis.htm"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hyperlink" Target="http://www.explorelearning.com/index.cfm?method=cResource.dspView&amp;ResourceID=525" TargetMode="External"/><Relationship Id="rId2" Type="http://schemas.openxmlformats.org/officeDocument/2006/relationships/hyperlink" Target="http://www.explorelearning.com/index.cfm?method=cResource.dspDetail&amp;ResourceID=519" TargetMode="External"/><Relationship Id="rId1" Type="http://schemas.openxmlformats.org/officeDocument/2006/relationships/slideLayout" Target="../slideLayouts/slideLayout14.xml"/><Relationship Id="rId6" Type="http://schemas.openxmlformats.org/officeDocument/2006/relationships/hyperlink" Target="http://www.slideshare.net/Sianfergs/the-human-excretory-system-10220059" TargetMode="External"/><Relationship Id="rId5" Type="http://schemas.openxmlformats.org/officeDocument/2006/relationships/hyperlink" Target="http://easystudy.ca/?p=2132" TargetMode="External"/><Relationship Id="rId4" Type="http://schemas.openxmlformats.org/officeDocument/2006/relationships/hyperlink" Target="http://www.khanacademy.org/science/biology/v/the-kidney-and-nephron?playlist=Biology"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www.imarksweb.net/book/kidney+dissection+answers/" TargetMode="External"/><Relationship Id="rId7" Type="http://schemas.openxmlformats.org/officeDocument/2006/relationships/hyperlink" Target="http://www.youtube.com/watch?feature=fvwrel&amp;NR=1&amp;v=PDE2qdS2ZvY" TargetMode="External"/><Relationship Id="rId2" Type="http://schemas.openxmlformats.org/officeDocument/2006/relationships/hyperlink" Target="http://www.youtube.com/watch?v=47OKHDqu2Hc" TargetMode="External"/><Relationship Id="rId1" Type="http://schemas.openxmlformats.org/officeDocument/2006/relationships/slideLayout" Target="../slideLayouts/slideLayout14.xml"/><Relationship Id="rId6" Type="http://schemas.openxmlformats.org/officeDocument/2006/relationships/hyperlink" Target="https://sites.google.com/site/virtuallabsrenal/anatomy/adh-secretion" TargetMode="External"/><Relationship Id="rId5" Type="http://schemas.openxmlformats.org/officeDocument/2006/relationships/hyperlink" Target="http://www.youtube.com/watch?v=lt6KRKHpKhY" TargetMode="External"/><Relationship Id="rId4" Type="http://schemas.openxmlformats.org/officeDocument/2006/relationships/hyperlink" Target="http://www.youtube.com/watch?v=CLv3SkF_Eag&amp;feature=related"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hyperlink" Target="http://www.khanacademy.org/science/biology/v/the-kidney-and-nephron?playlist=Biology" TargetMode="External"/><Relationship Id="rId2" Type="http://schemas.openxmlformats.org/officeDocument/2006/relationships/image" Target="../media/image11.jp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loud 5"/>
          <p:cNvSpPr/>
          <p:nvPr/>
        </p:nvSpPr>
        <p:spPr>
          <a:xfrm>
            <a:off x="-12470" y="876538"/>
            <a:ext cx="2547597" cy="2362200"/>
          </a:xfrm>
          <a:prstGeom prst="cloud">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2" name="Title 1"/>
          <p:cNvSpPr>
            <a:spLocks noGrp="1"/>
          </p:cNvSpPr>
          <p:nvPr>
            <p:ph type="ctrTitle"/>
          </p:nvPr>
        </p:nvSpPr>
        <p:spPr/>
        <p:txBody>
          <a:bodyPr/>
          <a:lstStyle/>
          <a:p>
            <a:r>
              <a:rPr lang="en-US" dirty="0" smtClean="0"/>
              <a:t>Kidney Homeostasis</a:t>
            </a:r>
            <a:endParaRPr lang="en-US" dirty="0"/>
          </a:p>
        </p:txBody>
      </p:sp>
      <p:sp>
        <p:nvSpPr>
          <p:cNvPr id="3" name="Subtitle 2"/>
          <p:cNvSpPr>
            <a:spLocks noGrp="1"/>
          </p:cNvSpPr>
          <p:nvPr>
            <p:ph type="subTitle" idx="1"/>
          </p:nvPr>
        </p:nvSpPr>
        <p:spPr/>
        <p:txBody>
          <a:bodyPr/>
          <a:lstStyle/>
          <a:p>
            <a:r>
              <a:rPr lang="en-US" dirty="0" smtClean="0"/>
              <a:t>Vega Lee and Apolonia Kukla</a:t>
            </a:r>
            <a:endParaRPr lang="en-US" dirty="0"/>
          </a:p>
        </p:txBody>
      </p:sp>
      <p:sp>
        <p:nvSpPr>
          <p:cNvPr id="4" name="TextBox 3"/>
          <p:cNvSpPr txBox="1"/>
          <p:nvPr/>
        </p:nvSpPr>
        <p:spPr>
          <a:xfrm rot="21060000">
            <a:off x="709650" y="3464974"/>
            <a:ext cx="6694972" cy="523220"/>
          </a:xfrm>
          <a:prstGeom prst="rect">
            <a:avLst/>
          </a:prstGeom>
          <a:noFill/>
        </p:spPr>
        <p:txBody>
          <a:bodyPr wrap="square" rtlCol="0">
            <a:spAutoFit/>
          </a:bodyPr>
          <a:lstStyle/>
          <a:p>
            <a:pPr algn="ctr"/>
            <a:r>
              <a:rPr lang="en-US" sz="2800" dirty="0" smtClean="0">
                <a:solidFill>
                  <a:srgbClr val="FFFFFF"/>
                </a:solidFill>
              </a:rPr>
              <a:t>SBI 4U</a:t>
            </a:r>
            <a:endParaRPr lang="en-US" sz="2800" dirty="0">
              <a:solidFill>
                <a:srgbClr val="FFFFFF"/>
              </a:solidFill>
            </a:endParaRPr>
          </a:p>
        </p:txBody>
      </p:sp>
      <p:pic>
        <p:nvPicPr>
          <p:cNvPr id="5" name="Picture 4" descr="kidney.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4539" y="1182794"/>
            <a:ext cx="1690186" cy="1690186"/>
          </a:xfrm>
          <a:prstGeom prst="rect">
            <a:avLst/>
          </a:prstGeom>
        </p:spPr>
      </p:pic>
    </p:spTree>
    <p:extLst>
      <p:ext uri="{BB962C8B-B14F-4D97-AF65-F5344CB8AC3E}">
        <p14:creationId xmlns:p14="http://schemas.microsoft.com/office/powerpoint/2010/main" val="7147525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DSC00646.JPG"/>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309" t="816" r="415" b="-267"/>
          <a:stretch/>
        </p:blipFill>
        <p:spPr>
          <a:xfrm rot="21338992">
            <a:off x="1638020" y="878954"/>
            <a:ext cx="6052174" cy="3322380"/>
          </a:xfrm>
        </p:spPr>
      </p:pic>
      <p:sp>
        <p:nvSpPr>
          <p:cNvPr id="10" name="Text Placeholder 9"/>
          <p:cNvSpPr>
            <a:spLocks noGrp="1"/>
          </p:cNvSpPr>
          <p:nvPr>
            <p:ph type="body" sz="half" idx="2"/>
          </p:nvPr>
        </p:nvSpPr>
        <p:spPr>
          <a:xfrm>
            <a:off x="713232" y="5136759"/>
            <a:ext cx="7717536" cy="1281953"/>
          </a:xfrm>
        </p:spPr>
        <p:txBody>
          <a:bodyPr>
            <a:normAutofit fontScale="85000" lnSpcReduction="20000"/>
          </a:bodyPr>
          <a:lstStyle/>
          <a:p>
            <a:r>
              <a:rPr lang="en-US" dirty="0" smtClean="0"/>
              <a:t>The kidneys have </a:t>
            </a:r>
            <a:r>
              <a:rPr lang="en-US" dirty="0" smtClean="0">
                <a:solidFill>
                  <a:srgbClr val="FDA247"/>
                </a:solidFill>
              </a:rPr>
              <a:t>four main functions</a:t>
            </a:r>
            <a:r>
              <a:rPr lang="en-US" dirty="0" smtClean="0"/>
              <a:t>. Molecules enter the urine by </a:t>
            </a:r>
            <a:r>
              <a:rPr lang="en-US" i="1" dirty="0" smtClean="0">
                <a:solidFill>
                  <a:srgbClr val="FDA247"/>
                </a:solidFill>
              </a:rPr>
              <a:t>filtration</a:t>
            </a:r>
            <a:r>
              <a:rPr lang="en-US" dirty="0" smtClean="0"/>
              <a:t> out of the glomerulus and by </a:t>
            </a:r>
            <a:r>
              <a:rPr lang="en-US" i="1" dirty="0" smtClean="0">
                <a:solidFill>
                  <a:srgbClr val="FDA247"/>
                </a:solidFill>
              </a:rPr>
              <a:t>secretion</a:t>
            </a:r>
            <a:r>
              <a:rPr lang="en-US" dirty="0" smtClean="0"/>
              <a:t> into the tubules from surrounding peritubular capillaries. Molecules that entered the filtrate can be returned to the blood by </a:t>
            </a:r>
            <a:r>
              <a:rPr lang="en-US" i="1" dirty="0" smtClean="0">
                <a:solidFill>
                  <a:srgbClr val="FDA247"/>
                </a:solidFill>
              </a:rPr>
              <a:t>reabsorption</a:t>
            </a:r>
            <a:r>
              <a:rPr lang="en-US" dirty="0" smtClean="0"/>
              <a:t> from the tubules into surrounding peritubular capillaries, or they may be eliminated from the body by </a:t>
            </a:r>
            <a:r>
              <a:rPr lang="en-US" i="1" dirty="0" smtClean="0">
                <a:solidFill>
                  <a:srgbClr val="FDA247"/>
                </a:solidFill>
              </a:rPr>
              <a:t>excretion</a:t>
            </a:r>
            <a:r>
              <a:rPr lang="en-US" dirty="0" smtClean="0"/>
              <a:t> through the tubule to a ureter, then to the bladder.  </a:t>
            </a:r>
            <a:endParaRPr lang="en-US" dirty="0"/>
          </a:p>
        </p:txBody>
      </p:sp>
      <p:sp>
        <p:nvSpPr>
          <p:cNvPr id="8" name="Title 7"/>
          <p:cNvSpPr>
            <a:spLocks noGrp="1"/>
          </p:cNvSpPr>
          <p:nvPr>
            <p:ph type="title"/>
          </p:nvPr>
        </p:nvSpPr>
        <p:spPr/>
        <p:txBody>
          <a:bodyPr/>
          <a:lstStyle/>
          <a:p>
            <a:r>
              <a:rPr lang="en-US" dirty="0" smtClean="0"/>
              <a:t>Functions of the Kidneys</a:t>
            </a:r>
            <a:endParaRPr lang="en-US" dirty="0"/>
          </a:p>
        </p:txBody>
      </p:sp>
    </p:spTree>
    <p:extLst>
      <p:ext uri="{BB962C8B-B14F-4D97-AF65-F5344CB8AC3E}">
        <p14:creationId xmlns:p14="http://schemas.microsoft.com/office/powerpoint/2010/main" val="21876615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Lesson Strategy</a:t>
            </a:r>
            <a:endParaRPr lang="en-US" dirty="0"/>
          </a:p>
        </p:txBody>
      </p:sp>
      <p:sp>
        <p:nvSpPr>
          <p:cNvPr id="7" name="Content Placeholder 6"/>
          <p:cNvSpPr>
            <a:spLocks noGrp="1"/>
          </p:cNvSpPr>
          <p:nvPr>
            <p:ph sz="half" idx="2"/>
          </p:nvPr>
        </p:nvSpPr>
        <p:spPr/>
        <p:txBody>
          <a:bodyPr>
            <a:normAutofit fontScale="77500" lnSpcReduction="20000"/>
          </a:bodyPr>
          <a:lstStyle/>
          <a:p>
            <a:r>
              <a:rPr lang="en-US" dirty="0" smtClean="0"/>
              <a:t> Students will create a hand-made wordle</a:t>
            </a:r>
            <a:r>
              <a:rPr lang="en-US" dirty="0"/>
              <a:t> </a:t>
            </a:r>
            <a:r>
              <a:rPr lang="en-US" dirty="0" smtClean="0"/>
              <a:t>for homeostasis (this will give me an idea of what they already know).</a:t>
            </a:r>
          </a:p>
          <a:p>
            <a:r>
              <a:rPr lang="en-US" dirty="0" smtClean="0"/>
              <a:t>Lecture using either the video or textbook to go through structure and function of kidney</a:t>
            </a:r>
          </a:p>
          <a:p>
            <a:r>
              <a:rPr lang="en-US" dirty="0" smtClean="0"/>
              <a:t>Mini-challenge: Create a story starting with I am a kidney named … (should include some structures and functions talked about in class). </a:t>
            </a:r>
          </a:p>
          <a:p>
            <a:endParaRPr lang="en-US" dirty="0" smtClean="0"/>
          </a:p>
        </p:txBody>
      </p:sp>
      <p:sp>
        <p:nvSpPr>
          <p:cNvPr id="8" name="Text Placeholder 7"/>
          <p:cNvSpPr>
            <a:spLocks noGrp="1"/>
          </p:cNvSpPr>
          <p:nvPr>
            <p:ph type="body" sz="quarter" idx="3"/>
          </p:nvPr>
        </p:nvSpPr>
        <p:spPr/>
        <p:txBody>
          <a:bodyPr/>
          <a:lstStyle/>
          <a:p>
            <a:r>
              <a:rPr lang="en-US" dirty="0" smtClean="0"/>
              <a:t>Assessment</a:t>
            </a:r>
            <a:endParaRPr lang="en-US" dirty="0"/>
          </a:p>
        </p:txBody>
      </p:sp>
      <p:sp>
        <p:nvSpPr>
          <p:cNvPr id="9" name="Content Placeholder 8"/>
          <p:cNvSpPr>
            <a:spLocks noGrp="1"/>
          </p:cNvSpPr>
          <p:nvPr>
            <p:ph sz="quarter" idx="4"/>
          </p:nvPr>
        </p:nvSpPr>
        <p:spPr/>
        <p:txBody>
          <a:bodyPr/>
          <a:lstStyle/>
          <a:p>
            <a:r>
              <a:rPr lang="en-US" dirty="0" smtClean="0"/>
              <a:t>Diagnostic Assessment of the wordle, what they may already know. </a:t>
            </a:r>
          </a:p>
          <a:p>
            <a:r>
              <a:rPr lang="en-US" dirty="0" smtClean="0"/>
              <a:t>Mini-challenge, a diagnostic assessment to see what they have learned. </a:t>
            </a:r>
            <a:endParaRPr lang="en-US" dirty="0"/>
          </a:p>
        </p:txBody>
      </p:sp>
      <p:sp>
        <p:nvSpPr>
          <p:cNvPr id="5" name="Title 4"/>
          <p:cNvSpPr>
            <a:spLocks noGrp="1"/>
          </p:cNvSpPr>
          <p:nvPr>
            <p:ph type="title"/>
          </p:nvPr>
        </p:nvSpPr>
        <p:spPr/>
        <p:txBody>
          <a:bodyPr/>
          <a:lstStyle/>
          <a:p>
            <a:pPr algn="ctr"/>
            <a:r>
              <a:rPr lang="en-US" sz="3200" dirty="0" smtClean="0"/>
              <a:t>Teaching Approaches</a:t>
            </a:r>
            <a:endParaRPr lang="en-US" sz="3200" dirty="0"/>
          </a:p>
        </p:txBody>
      </p:sp>
    </p:spTree>
    <p:extLst>
      <p:ext uri="{BB962C8B-B14F-4D97-AF65-F5344CB8AC3E}">
        <p14:creationId xmlns:p14="http://schemas.microsoft.com/office/powerpoint/2010/main" val="38848172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Homeostasis Lesson</a:t>
            </a:r>
            <a:endParaRPr lang="en-US" dirty="0"/>
          </a:p>
        </p:txBody>
      </p:sp>
      <p:sp>
        <p:nvSpPr>
          <p:cNvPr id="7" name="Content Placeholder 6"/>
          <p:cNvSpPr>
            <a:spLocks noGrp="1"/>
          </p:cNvSpPr>
          <p:nvPr>
            <p:ph sz="half" idx="2"/>
          </p:nvPr>
        </p:nvSpPr>
        <p:spPr/>
        <p:txBody>
          <a:bodyPr>
            <a:normAutofit fontScale="85000" lnSpcReduction="10000"/>
          </a:bodyPr>
          <a:lstStyle/>
          <a:p>
            <a:r>
              <a:rPr lang="en-US" dirty="0" smtClean="0"/>
              <a:t>Provides an overview on homeostasis and body balance using videos, examples, and charts etc. </a:t>
            </a:r>
          </a:p>
          <a:p>
            <a:r>
              <a:rPr lang="en-US" dirty="0" smtClean="0">
                <a:hlinkClick r:id="rId2"/>
              </a:rPr>
              <a:t>http</a:t>
            </a:r>
            <a:r>
              <a:rPr lang="en-US" dirty="0">
                <a:hlinkClick r:id="rId2"/>
              </a:rPr>
              <a:t>://www.lionden.com/</a:t>
            </a:r>
            <a:r>
              <a:rPr lang="en-US" dirty="0" smtClean="0">
                <a:hlinkClick r:id="rId2"/>
              </a:rPr>
              <a:t>homeostasis.htm</a:t>
            </a:r>
            <a:r>
              <a:rPr lang="en-US" dirty="0" smtClean="0"/>
              <a:t> </a:t>
            </a:r>
          </a:p>
          <a:p>
            <a:r>
              <a:rPr lang="en-US" dirty="0" smtClean="0"/>
              <a:t>Also Easy Study Canada has made a study guide for students to review homeostasis. </a:t>
            </a:r>
          </a:p>
          <a:p>
            <a:r>
              <a:rPr lang="en-US" dirty="0">
                <a:hlinkClick r:id="rId3"/>
              </a:rPr>
              <a:t>http://easystudy.ca/?p=</a:t>
            </a:r>
            <a:r>
              <a:rPr lang="en-US" dirty="0" smtClean="0">
                <a:hlinkClick r:id="rId3"/>
              </a:rPr>
              <a:t>2132</a:t>
            </a:r>
            <a:r>
              <a:rPr lang="en-US" dirty="0" smtClean="0"/>
              <a:t> </a:t>
            </a:r>
            <a:endParaRPr lang="en-US" dirty="0"/>
          </a:p>
        </p:txBody>
      </p:sp>
      <p:sp>
        <p:nvSpPr>
          <p:cNvPr id="8" name="Text Placeholder 7"/>
          <p:cNvSpPr>
            <a:spLocks noGrp="1"/>
          </p:cNvSpPr>
          <p:nvPr>
            <p:ph type="body" sz="quarter" idx="3"/>
          </p:nvPr>
        </p:nvSpPr>
        <p:spPr/>
        <p:txBody>
          <a:bodyPr/>
          <a:lstStyle/>
          <a:p>
            <a:r>
              <a:rPr lang="en-US" dirty="0" smtClean="0"/>
              <a:t>Homeostasis Gizmo</a:t>
            </a:r>
            <a:endParaRPr lang="en-US" dirty="0"/>
          </a:p>
        </p:txBody>
      </p:sp>
      <p:sp>
        <p:nvSpPr>
          <p:cNvPr id="9" name="Content Placeholder 8"/>
          <p:cNvSpPr>
            <a:spLocks noGrp="1"/>
          </p:cNvSpPr>
          <p:nvPr>
            <p:ph sz="quarter" idx="4"/>
          </p:nvPr>
        </p:nvSpPr>
        <p:spPr/>
        <p:txBody>
          <a:bodyPr>
            <a:normAutofit lnSpcReduction="10000"/>
          </a:bodyPr>
          <a:lstStyle/>
          <a:p>
            <a:r>
              <a:rPr lang="en-US" dirty="0"/>
              <a:t>Adjust the levels of clothing, perspiration, and exercise to maintain a stable internal temperature as the external temperature changes. </a:t>
            </a:r>
            <a:endParaRPr lang="en-US" dirty="0" smtClean="0"/>
          </a:p>
          <a:p>
            <a:r>
              <a:rPr lang="en-US" dirty="0">
                <a:hlinkClick r:id="rId4"/>
              </a:rPr>
              <a:t>http://www.explorelearning.com/index.cfm?method=cResource.dspDetail&amp;ResourceID=</a:t>
            </a:r>
            <a:r>
              <a:rPr lang="en-US" dirty="0" smtClean="0">
                <a:hlinkClick r:id="rId4"/>
              </a:rPr>
              <a:t>519</a:t>
            </a:r>
            <a:r>
              <a:rPr lang="en-US" dirty="0" smtClean="0"/>
              <a:t> </a:t>
            </a:r>
            <a:endParaRPr lang="en-US" dirty="0"/>
          </a:p>
        </p:txBody>
      </p:sp>
      <p:sp>
        <p:nvSpPr>
          <p:cNvPr id="5" name="Title 4"/>
          <p:cNvSpPr>
            <a:spLocks noGrp="1"/>
          </p:cNvSpPr>
          <p:nvPr>
            <p:ph type="title"/>
          </p:nvPr>
        </p:nvSpPr>
        <p:spPr/>
        <p:txBody>
          <a:bodyPr/>
          <a:lstStyle/>
          <a:p>
            <a:pPr algn="ctr"/>
            <a:r>
              <a:rPr lang="en-US" sz="3200" dirty="0" smtClean="0"/>
              <a:t>Homeostasis</a:t>
            </a:r>
            <a:endParaRPr lang="en-US" sz="3200" dirty="0"/>
          </a:p>
        </p:txBody>
      </p:sp>
    </p:spTree>
    <p:extLst>
      <p:ext uri="{BB962C8B-B14F-4D97-AF65-F5344CB8AC3E}">
        <p14:creationId xmlns:p14="http://schemas.microsoft.com/office/powerpoint/2010/main" val="28663342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Lesson Strategy</a:t>
            </a:r>
            <a:endParaRPr lang="en-US" dirty="0"/>
          </a:p>
        </p:txBody>
      </p:sp>
      <p:sp>
        <p:nvSpPr>
          <p:cNvPr id="7" name="Content Placeholder 6"/>
          <p:cNvSpPr>
            <a:spLocks noGrp="1"/>
          </p:cNvSpPr>
          <p:nvPr>
            <p:ph sz="half" idx="2"/>
          </p:nvPr>
        </p:nvSpPr>
        <p:spPr/>
        <p:txBody>
          <a:bodyPr>
            <a:normAutofit lnSpcReduction="10000"/>
          </a:bodyPr>
          <a:lstStyle/>
          <a:p>
            <a:r>
              <a:rPr lang="en-US" dirty="0" smtClean="0"/>
              <a:t>Intro to homeostasis (the basics using lecture or slides etc.) </a:t>
            </a:r>
          </a:p>
          <a:p>
            <a:r>
              <a:rPr lang="en-US" dirty="0" smtClean="0"/>
              <a:t>Gizmo: Human Homeostasis, fill out worksheet that goes with it. </a:t>
            </a:r>
          </a:p>
          <a:p>
            <a:r>
              <a:rPr lang="en-US" dirty="0" smtClean="0"/>
              <a:t>Mini challenge: definition of homeostasis in your own words</a:t>
            </a:r>
            <a:endParaRPr lang="en-US" dirty="0"/>
          </a:p>
        </p:txBody>
      </p:sp>
      <p:sp>
        <p:nvSpPr>
          <p:cNvPr id="8" name="Text Placeholder 7"/>
          <p:cNvSpPr>
            <a:spLocks noGrp="1"/>
          </p:cNvSpPr>
          <p:nvPr>
            <p:ph type="body" sz="quarter" idx="3"/>
          </p:nvPr>
        </p:nvSpPr>
        <p:spPr/>
        <p:txBody>
          <a:bodyPr/>
          <a:lstStyle/>
          <a:p>
            <a:r>
              <a:rPr lang="en-US" dirty="0" smtClean="0"/>
              <a:t>Assessment</a:t>
            </a:r>
            <a:endParaRPr lang="en-US" dirty="0"/>
          </a:p>
        </p:txBody>
      </p:sp>
      <p:sp>
        <p:nvSpPr>
          <p:cNvPr id="9" name="Content Placeholder 8"/>
          <p:cNvSpPr>
            <a:spLocks noGrp="1"/>
          </p:cNvSpPr>
          <p:nvPr>
            <p:ph sz="quarter" idx="4"/>
          </p:nvPr>
        </p:nvSpPr>
        <p:spPr/>
        <p:txBody>
          <a:bodyPr>
            <a:normAutofit fontScale="92500"/>
          </a:bodyPr>
          <a:lstStyle/>
          <a:p>
            <a:r>
              <a:rPr lang="en-US" dirty="0" smtClean="0"/>
              <a:t>Quiz: kidney structure/function</a:t>
            </a:r>
          </a:p>
          <a:p>
            <a:r>
              <a:rPr lang="en-US" dirty="0" smtClean="0"/>
              <a:t>Gizmo worksheet completion, diagnostic to see if they understood the gizmo </a:t>
            </a:r>
          </a:p>
          <a:p>
            <a:r>
              <a:rPr lang="en-US" dirty="0" smtClean="0"/>
              <a:t>Mini-challenge: to see if they understand the concept to make their own definition (diagnostic) </a:t>
            </a:r>
            <a:endParaRPr lang="en-US" dirty="0"/>
          </a:p>
        </p:txBody>
      </p:sp>
      <p:sp>
        <p:nvSpPr>
          <p:cNvPr id="5" name="Title 4"/>
          <p:cNvSpPr>
            <a:spLocks noGrp="1"/>
          </p:cNvSpPr>
          <p:nvPr>
            <p:ph type="title"/>
          </p:nvPr>
        </p:nvSpPr>
        <p:spPr/>
        <p:txBody>
          <a:bodyPr/>
          <a:lstStyle/>
          <a:p>
            <a:pPr algn="ctr"/>
            <a:r>
              <a:rPr lang="en-US" sz="3200" dirty="0" smtClean="0"/>
              <a:t>Teaching Approaches</a:t>
            </a:r>
            <a:endParaRPr lang="en-US" sz="3200" dirty="0"/>
          </a:p>
        </p:txBody>
      </p:sp>
    </p:spTree>
    <p:extLst>
      <p:ext uri="{BB962C8B-B14F-4D97-AF65-F5344CB8AC3E}">
        <p14:creationId xmlns:p14="http://schemas.microsoft.com/office/powerpoint/2010/main" val="29050551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Overview Slideshow</a:t>
            </a:r>
            <a:endParaRPr lang="en-US" dirty="0"/>
          </a:p>
        </p:txBody>
      </p:sp>
      <p:sp>
        <p:nvSpPr>
          <p:cNvPr id="3" name="Content Placeholder 2"/>
          <p:cNvSpPr>
            <a:spLocks noGrp="1"/>
          </p:cNvSpPr>
          <p:nvPr>
            <p:ph sz="half" idx="2"/>
          </p:nvPr>
        </p:nvSpPr>
        <p:spPr/>
        <p:txBody>
          <a:bodyPr/>
          <a:lstStyle/>
          <a:p>
            <a:r>
              <a:rPr lang="en-US" dirty="0" smtClean="0"/>
              <a:t>This slideshow goes through everything from excretion and homeostasis to the functions of the kidneys etc. </a:t>
            </a:r>
          </a:p>
          <a:p>
            <a:r>
              <a:rPr lang="en-US" dirty="0">
                <a:hlinkClick r:id="rId2"/>
              </a:rPr>
              <a:t>http://www.slideshare.net/Sianfergs/the-human-excretory-system-</a:t>
            </a:r>
            <a:r>
              <a:rPr lang="en-US" dirty="0" smtClean="0">
                <a:hlinkClick r:id="rId2"/>
              </a:rPr>
              <a:t>10220059</a:t>
            </a:r>
            <a:r>
              <a:rPr lang="en-US" dirty="0" smtClean="0"/>
              <a:t> </a:t>
            </a:r>
            <a:endParaRPr lang="en-US" dirty="0"/>
          </a:p>
        </p:txBody>
      </p:sp>
      <p:sp>
        <p:nvSpPr>
          <p:cNvPr id="4" name="Text Placeholder 3"/>
          <p:cNvSpPr>
            <a:spLocks noGrp="1"/>
          </p:cNvSpPr>
          <p:nvPr>
            <p:ph type="body" sz="quarter" idx="3"/>
          </p:nvPr>
        </p:nvSpPr>
        <p:spPr/>
        <p:txBody>
          <a:bodyPr/>
          <a:lstStyle/>
          <a:p>
            <a:r>
              <a:rPr lang="en-US" dirty="0" smtClean="0"/>
              <a:t>YouTube Video</a:t>
            </a:r>
            <a:endParaRPr lang="en-US" dirty="0"/>
          </a:p>
        </p:txBody>
      </p:sp>
      <p:sp>
        <p:nvSpPr>
          <p:cNvPr id="5" name="Content Placeholder 4"/>
          <p:cNvSpPr>
            <a:spLocks noGrp="1"/>
          </p:cNvSpPr>
          <p:nvPr>
            <p:ph sz="quarter" idx="4"/>
          </p:nvPr>
        </p:nvSpPr>
        <p:spPr/>
        <p:txBody>
          <a:bodyPr/>
          <a:lstStyle/>
          <a:p>
            <a:r>
              <a:rPr lang="en-US" dirty="0" smtClean="0"/>
              <a:t>This is a cool commoncraft youtube video explaining the excretory system in detail, students can make one of their own as an assignment.</a:t>
            </a:r>
          </a:p>
          <a:p>
            <a:r>
              <a:rPr lang="en-US" dirty="0">
                <a:hlinkClick r:id="rId3"/>
              </a:rPr>
              <a:t>http://www.youtube.com/watch?v=</a:t>
            </a:r>
            <a:r>
              <a:rPr lang="en-US" dirty="0" smtClean="0">
                <a:hlinkClick r:id="rId3"/>
              </a:rPr>
              <a:t>47OKHDqu2Hc</a:t>
            </a:r>
            <a:r>
              <a:rPr lang="en-US" dirty="0" smtClean="0"/>
              <a:t> </a:t>
            </a:r>
            <a:endParaRPr lang="en-US" dirty="0"/>
          </a:p>
        </p:txBody>
      </p:sp>
      <p:sp>
        <p:nvSpPr>
          <p:cNvPr id="6" name="Title 5"/>
          <p:cNvSpPr>
            <a:spLocks noGrp="1"/>
          </p:cNvSpPr>
          <p:nvPr>
            <p:ph type="title"/>
          </p:nvPr>
        </p:nvSpPr>
        <p:spPr/>
        <p:txBody>
          <a:bodyPr/>
          <a:lstStyle/>
          <a:p>
            <a:pPr algn="ctr"/>
            <a:r>
              <a:rPr lang="en-US" sz="3200" dirty="0" smtClean="0"/>
              <a:t>Excretory System </a:t>
            </a:r>
            <a:endParaRPr lang="en-US" sz="3200" dirty="0"/>
          </a:p>
        </p:txBody>
      </p:sp>
    </p:spTree>
    <p:extLst>
      <p:ext uri="{BB962C8B-B14F-4D97-AF65-F5344CB8AC3E}">
        <p14:creationId xmlns:p14="http://schemas.microsoft.com/office/powerpoint/2010/main" val="22764161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Lesson Strategy</a:t>
            </a:r>
            <a:endParaRPr lang="en-US" dirty="0"/>
          </a:p>
        </p:txBody>
      </p:sp>
      <p:sp>
        <p:nvSpPr>
          <p:cNvPr id="7" name="Content Placeholder 6"/>
          <p:cNvSpPr>
            <a:spLocks noGrp="1"/>
          </p:cNvSpPr>
          <p:nvPr>
            <p:ph sz="half" idx="2"/>
          </p:nvPr>
        </p:nvSpPr>
        <p:spPr/>
        <p:txBody>
          <a:bodyPr>
            <a:normAutofit fontScale="85000" lnSpcReduction="10000"/>
          </a:bodyPr>
          <a:lstStyle/>
          <a:p>
            <a:r>
              <a:rPr lang="en-US" dirty="0" smtClean="0"/>
              <a:t>This was divided into two lessons so the first one we would start out with a mini challenge: who can remember the most components of the excretory system.</a:t>
            </a:r>
          </a:p>
          <a:p>
            <a:r>
              <a:rPr lang="en-US" dirty="0" smtClean="0"/>
              <a:t>Lecture/slideshow presentation with the information. </a:t>
            </a:r>
          </a:p>
          <a:p>
            <a:r>
              <a:rPr lang="en-US" dirty="0" smtClean="0"/>
              <a:t>Take home assignment: create a study guide for the lecture/info from todays lesson</a:t>
            </a:r>
            <a:endParaRPr lang="en-US" dirty="0"/>
          </a:p>
        </p:txBody>
      </p:sp>
      <p:sp>
        <p:nvSpPr>
          <p:cNvPr id="8" name="Text Placeholder 7"/>
          <p:cNvSpPr>
            <a:spLocks noGrp="1"/>
          </p:cNvSpPr>
          <p:nvPr>
            <p:ph type="body" sz="quarter" idx="3"/>
          </p:nvPr>
        </p:nvSpPr>
        <p:spPr/>
        <p:txBody>
          <a:bodyPr/>
          <a:lstStyle/>
          <a:p>
            <a:r>
              <a:rPr lang="en-US" dirty="0" smtClean="0"/>
              <a:t>Assessment</a:t>
            </a:r>
            <a:endParaRPr lang="en-US" dirty="0"/>
          </a:p>
        </p:txBody>
      </p:sp>
      <p:sp>
        <p:nvSpPr>
          <p:cNvPr id="9" name="Content Placeholder 8"/>
          <p:cNvSpPr>
            <a:spLocks noGrp="1"/>
          </p:cNvSpPr>
          <p:nvPr>
            <p:ph sz="quarter" idx="4"/>
          </p:nvPr>
        </p:nvSpPr>
        <p:spPr/>
        <p:txBody>
          <a:bodyPr/>
          <a:lstStyle/>
          <a:p>
            <a:r>
              <a:rPr lang="en-US" dirty="0" smtClean="0"/>
              <a:t>Quiz: Homeostasis</a:t>
            </a:r>
          </a:p>
          <a:p>
            <a:r>
              <a:rPr lang="en-US" dirty="0" smtClean="0"/>
              <a:t>Study guide assignment, diagnostic to see where they are with the material</a:t>
            </a:r>
          </a:p>
        </p:txBody>
      </p:sp>
      <p:sp>
        <p:nvSpPr>
          <p:cNvPr id="5" name="Title 4"/>
          <p:cNvSpPr>
            <a:spLocks noGrp="1"/>
          </p:cNvSpPr>
          <p:nvPr>
            <p:ph type="title"/>
          </p:nvPr>
        </p:nvSpPr>
        <p:spPr/>
        <p:txBody>
          <a:bodyPr/>
          <a:lstStyle/>
          <a:p>
            <a:pPr algn="ctr"/>
            <a:r>
              <a:rPr lang="en-US" sz="3200" dirty="0" smtClean="0"/>
              <a:t>Teaching Approaches</a:t>
            </a:r>
            <a:endParaRPr lang="en-US" sz="3200" dirty="0"/>
          </a:p>
        </p:txBody>
      </p:sp>
    </p:spTree>
    <p:extLst>
      <p:ext uri="{BB962C8B-B14F-4D97-AF65-F5344CB8AC3E}">
        <p14:creationId xmlns:p14="http://schemas.microsoft.com/office/powerpoint/2010/main" val="29050551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Lesson Strategy</a:t>
            </a:r>
            <a:endParaRPr lang="en-US" dirty="0"/>
          </a:p>
        </p:txBody>
      </p:sp>
      <p:sp>
        <p:nvSpPr>
          <p:cNvPr id="7" name="Content Placeholder 6"/>
          <p:cNvSpPr>
            <a:spLocks noGrp="1"/>
          </p:cNvSpPr>
          <p:nvPr>
            <p:ph sz="half" idx="2"/>
          </p:nvPr>
        </p:nvSpPr>
        <p:spPr/>
        <p:txBody>
          <a:bodyPr>
            <a:normAutofit fontScale="85000" lnSpcReduction="20000"/>
          </a:bodyPr>
          <a:lstStyle/>
          <a:p>
            <a:r>
              <a:rPr lang="en-US" dirty="0" smtClean="0"/>
              <a:t>The lesson after will start with the study guide check. </a:t>
            </a:r>
          </a:p>
          <a:p>
            <a:r>
              <a:rPr lang="en-US" dirty="0" smtClean="0"/>
              <a:t>Mini challenge: name the </a:t>
            </a:r>
            <a:r>
              <a:rPr lang="en-US" dirty="0"/>
              <a:t>steps for removing waste from the </a:t>
            </a:r>
            <a:r>
              <a:rPr lang="en-US" dirty="0" smtClean="0"/>
              <a:t>body</a:t>
            </a:r>
          </a:p>
          <a:p>
            <a:r>
              <a:rPr lang="en-US" dirty="0" smtClean="0"/>
              <a:t>Get into groups to create a commoncraft presentation, which they will be given an example from the youtube video mentioned on slide 14.</a:t>
            </a:r>
          </a:p>
          <a:p>
            <a:r>
              <a:rPr lang="en-US" dirty="0" smtClean="0"/>
              <a:t>They have until the end of class. Present next class. </a:t>
            </a:r>
          </a:p>
        </p:txBody>
      </p:sp>
      <p:sp>
        <p:nvSpPr>
          <p:cNvPr id="8" name="Text Placeholder 7"/>
          <p:cNvSpPr>
            <a:spLocks noGrp="1"/>
          </p:cNvSpPr>
          <p:nvPr>
            <p:ph type="body" sz="quarter" idx="3"/>
          </p:nvPr>
        </p:nvSpPr>
        <p:spPr/>
        <p:txBody>
          <a:bodyPr/>
          <a:lstStyle/>
          <a:p>
            <a:r>
              <a:rPr lang="en-US" dirty="0" smtClean="0"/>
              <a:t>Assessment</a:t>
            </a:r>
            <a:endParaRPr lang="en-US" dirty="0"/>
          </a:p>
        </p:txBody>
      </p:sp>
      <p:sp>
        <p:nvSpPr>
          <p:cNvPr id="9" name="Content Placeholder 8"/>
          <p:cNvSpPr>
            <a:spLocks noGrp="1"/>
          </p:cNvSpPr>
          <p:nvPr>
            <p:ph sz="quarter" idx="4"/>
          </p:nvPr>
        </p:nvSpPr>
        <p:spPr/>
        <p:txBody>
          <a:bodyPr/>
          <a:lstStyle/>
          <a:p>
            <a:r>
              <a:rPr lang="en-US" dirty="0" smtClean="0"/>
              <a:t>Study guide check, diagnostic</a:t>
            </a:r>
          </a:p>
          <a:p>
            <a:r>
              <a:rPr lang="en-US" dirty="0" smtClean="0"/>
              <a:t>Commoncraft presentation with rubric</a:t>
            </a:r>
          </a:p>
          <a:p>
            <a:r>
              <a:rPr lang="en-US" dirty="0"/>
              <a:t>Mini </a:t>
            </a:r>
            <a:r>
              <a:rPr lang="en-US" dirty="0" smtClean="0"/>
              <a:t>challenge, diagnostic</a:t>
            </a:r>
          </a:p>
          <a:p>
            <a:endParaRPr lang="en-US" dirty="0"/>
          </a:p>
        </p:txBody>
      </p:sp>
      <p:sp>
        <p:nvSpPr>
          <p:cNvPr id="5" name="Title 4"/>
          <p:cNvSpPr>
            <a:spLocks noGrp="1"/>
          </p:cNvSpPr>
          <p:nvPr>
            <p:ph type="title"/>
          </p:nvPr>
        </p:nvSpPr>
        <p:spPr/>
        <p:txBody>
          <a:bodyPr/>
          <a:lstStyle/>
          <a:p>
            <a:pPr algn="ctr"/>
            <a:r>
              <a:rPr lang="en-US" sz="3200" dirty="0" smtClean="0"/>
              <a:t>Teaching Approaches continued</a:t>
            </a:r>
            <a:endParaRPr lang="en-US" sz="3200" dirty="0"/>
          </a:p>
        </p:txBody>
      </p:sp>
    </p:spTree>
    <p:extLst>
      <p:ext uri="{BB962C8B-B14F-4D97-AF65-F5344CB8AC3E}">
        <p14:creationId xmlns:p14="http://schemas.microsoft.com/office/powerpoint/2010/main" val="10986816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r>
              <a:rPr lang="en-US" dirty="0" smtClean="0"/>
              <a:t>Kidney Dissection Lab</a:t>
            </a:r>
            <a:endParaRPr lang="en-US" dirty="0"/>
          </a:p>
        </p:txBody>
      </p:sp>
      <p:pic>
        <p:nvPicPr>
          <p:cNvPr id="10" name="Picture Placeholder 9" descr="kidney cross section copy.jpg"/>
          <p:cNvPicPr>
            <a:picLocks noGrp="1" noChangeAspect="1"/>
          </p:cNvPicPr>
          <p:nvPr>
            <p:ph type="pic" idx="13"/>
          </p:nvPr>
        </p:nvPicPr>
        <p:blipFill>
          <a:blip r:embed="rId2">
            <a:extLst>
              <a:ext uri="{28A0092B-C50C-407E-A947-70E740481C1C}">
                <a14:useLocalDpi xmlns:a14="http://schemas.microsoft.com/office/drawing/2010/main" val="0"/>
              </a:ext>
            </a:extLst>
          </a:blip>
          <a:srcRect t="2346" b="2346"/>
          <a:stretch>
            <a:fillRect/>
          </a:stretch>
        </p:blipFill>
        <p:spPr/>
      </p:pic>
      <p:sp>
        <p:nvSpPr>
          <p:cNvPr id="8" name="Subtitle 7"/>
          <p:cNvSpPr>
            <a:spLocks noGrp="1"/>
          </p:cNvSpPr>
          <p:nvPr>
            <p:ph type="subTitle" idx="1"/>
          </p:nvPr>
        </p:nvSpPr>
        <p:spPr/>
        <p:txBody>
          <a:bodyPr>
            <a:normAutofit fontScale="85000" lnSpcReduction="10000"/>
          </a:bodyPr>
          <a:lstStyle/>
          <a:p>
            <a:r>
              <a:rPr lang="en-US" dirty="0" smtClean="0"/>
              <a:t>Pdf document link: </a:t>
            </a:r>
            <a:r>
              <a:rPr lang="en-US" dirty="0" smtClean="0">
                <a:hlinkClick r:id="rId3" action="ppaction://hlinkfile"/>
              </a:rPr>
              <a:t>file://localhost/Users/ApoloniaKukla/Desktop/Homeostasis PPT/kidney_dissection_mini_lab.pdf</a:t>
            </a:r>
            <a:endParaRPr lang="en-US" dirty="0"/>
          </a:p>
        </p:txBody>
      </p:sp>
    </p:spTree>
    <p:extLst>
      <p:ext uri="{BB962C8B-B14F-4D97-AF65-F5344CB8AC3E}">
        <p14:creationId xmlns:p14="http://schemas.microsoft.com/office/powerpoint/2010/main" val="18669404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ctr"/>
            <a:r>
              <a:rPr lang="en-US" sz="3200" dirty="0" smtClean="0"/>
              <a:t>Safety Considerations for the Lab</a:t>
            </a:r>
            <a:endParaRPr lang="en-US" sz="3200" dirty="0"/>
          </a:p>
        </p:txBody>
      </p:sp>
      <p:sp>
        <p:nvSpPr>
          <p:cNvPr id="7" name="Content Placeholder 6"/>
          <p:cNvSpPr>
            <a:spLocks noGrp="1"/>
          </p:cNvSpPr>
          <p:nvPr>
            <p:ph idx="1"/>
          </p:nvPr>
        </p:nvSpPr>
        <p:spPr>
          <a:xfrm>
            <a:off x="712788" y="2602865"/>
            <a:ext cx="7716838" cy="3951337"/>
          </a:xfrm>
        </p:spPr>
        <p:txBody>
          <a:bodyPr>
            <a:normAutofit fontScale="85000" lnSpcReduction="10000"/>
          </a:bodyPr>
          <a:lstStyle/>
          <a:p>
            <a:r>
              <a:rPr lang="en-US" dirty="0" smtClean="0"/>
              <a:t>Your </a:t>
            </a:r>
            <a:r>
              <a:rPr lang="en-US" dirty="0"/>
              <a:t>lab tools should be cleaned, dried and returned at the end of the </a:t>
            </a:r>
            <a:r>
              <a:rPr lang="en-US" dirty="0" smtClean="0"/>
              <a:t>class.</a:t>
            </a:r>
          </a:p>
          <a:p>
            <a:r>
              <a:rPr lang="en-US" dirty="0" smtClean="0"/>
              <a:t>Your </a:t>
            </a:r>
            <a:r>
              <a:rPr lang="en-US" dirty="0"/>
              <a:t>group </a:t>
            </a:r>
            <a:r>
              <a:rPr lang="en-US" dirty="0" smtClean="0"/>
              <a:t>is solely </a:t>
            </a:r>
            <a:r>
              <a:rPr lang="en-US" dirty="0"/>
              <a:t>responsible for your scalpel. Show your equipment to the teacher before returning </a:t>
            </a:r>
            <a:r>
              <a:rPr lang="en-US" dirty="0" smtClean="0"/>
              <a:t>it.</a:t>
            </a:r>
          </a:p>
          <a:p>
            <a:r>
              <a:rPr lang="en-US" dirty="0" smtClean="0"/>
              <a:t>Always </a:t>
            </a:r>
            <a:r>
              <a:rPr lang="en-US" dirty="0"/>
              <a:t>wash your </a:t>
            </a:r>
            <a:r>
              <a:rPr lang="en-US" dirty="0" smtClean="0"/>
              <a:t>hands with soap </a:t>
            </a:r>
            <a:r>
              <a:rPr lang="en-US" dirty="0"/>
              <a:t>and your work area when you are finished. </a:t>
            </a:r>
            <a:endParaRPr lang="en-US" dirty="0" smtClean="0"/>
          </a:p>
          <a:p>
            <a:r>
              <a:rPr lang="en-US" dirty="0" smtClean="0"/>
              <a:t>Handle </a:t>
            </a:r>
            <a:r>
              <a:rPr lang="en-US" dirty="0"/>
              <a:t>dissecting </a:t>
            </a:r>
            <a:r>
              <a:rPr lang="en-US" dirty="0" smtClean="0"/>
              <a:t>tools carefully </a:t>
            </a:r>
            <a:r>
              <a:rPr lang="en-US" dirty="0"/>
              <a:t>(don’t cut directly towards yourself or your lab partner(s)). </a:t>
            </a:r>
            <a:endParaRPr lang="en-US" dirty="0" smtClean="0"/>
          </a:p>
          <a:p>
            <a:r>
              <a:rPr lang="en-US" dirty="0" smtClean="0"/>
              <a:t>You </a:t>
            </a:r>
            <a:r>
              <a:rPr lang="en-US" dirty="0"/>
              <a:t>should wear gloves </a:t>
            </a:r>
            <a:r>
              <a:rPr lang="en-US" dirty="0" smtClean="0"/>
              <a:t>and safety </a:t>
            </a:r>
            <a:r>
              <a:rPr lang="en-US" dirty="0"/>
              <a:t>goggles. Lab aprons are available if you choose to use them.</a:t>
            </a:r>
          </a:p>
        </p:txBody>
      </p:sp>
    </p:spTree>
    <p:extLst>
      <p:ext uri="{BB962C8B-B14F-4D97-AF65-F5344CB8AC3E}">
        <p14:creationId xmlns:p14="http://schemas.microsoft.com/office/powerpoint/2010/main" val="13254335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Lesson Strategy</a:t>
            </a:r>
            <a:endParaRPr lang="en-US" dirty="0"/>
          </a:p>
        </p:txBody>
      </p:sp>
      <p:sp>
        <p:nvSpPr>
          <p:cNvPr id="7" name="Content Placeholder 6"/>
          <p:cNvSpPr>
            <a:spLocks noGrp="1"/>
          </p:cNvSpPr>
          <p:nvPr>
            <p:ph sz="half" idx="2"/>
          </p:nvPr>
        </p:nvSpPr>
        <p:spPr/>
        <p:txBody>
          <a:bodyPr/>
          <a:lstStyle/>
          <a:p>
            <a:r>
              <a:rPr lang="en-US" dirty="0" smtClean="0"/>
              <a:t>They will be given the kidney dissection package to complete the lab during this class, the package is located on slide 17. </a:t>
            </a:r>
          </a:p>
          <a:p>
            <a:r>
              <a:rPr lang="en-US" dirty="0" smtClean="0"/>
              <a:t>Mini-challenge: name one part of the kidney you labeled today and it’s function</a:t>
            </a:r>
            <a:endParaRPr lang="en-US" dirty="0"/>
          </a:p>
        </p:txBody>
      </p:sp>
      <p:sp>
        <p:nvSpPr>
          <p:cNvPr id="8" name="Text Placeholder 7"/>
          <p:cNvSpPr>
            <a:spLocks noGrp="1"/>
          </p:cNvSpPr>
          <p:nvPr>
            <p:ph type="body" sz="quarter" idx="3"/>
          </p:nvPr>
        </p:nvSpPr>
        <p:spPr/>
        <p:txBody>
          <a:bodyPr/>
          <a:lstStyle/>
          <a:p>
            <a:r>
              <a:rPr lang="en-US" dirty="0" smtClean="0"/>
              <a:t>Assessment</a:t>
            </a:r>
            <a:endParaRPr lang="en-US" dirty="0"/>
          </a:p>
        </p:txBody>
      </p:sp>
      <p:sp>
        <p:nvSpPr>
          <p:cNvPr id="9" name="Content Placeholder 8"/>
          <p:cNvSpPr>
            <a:spLocks noGrp="1"/>
          </p:cNvSpPr>
          <p:nvPr>
            <p:ph sz="quarter" idx="4"/>
          </p:nvPr>
        </p:nvSpPr>
        <p:spPr/>
        <p:txBody>
          <a:bodyPr/>
          <a:lstStyle/>
          <a:p>
            <a:r>
              <a:rPr lang="en-US" dirty="0" smtClean="0"/>
              <a:t>Lab report due next lesson (basically hand in package), assessment criteria is at the end of the package. </a:t>
            </a:r>
          </a:p>
          <a:p>
            <a:r>
              <a:rPr lang="en-US" dirty="0" smtClean="0"/>
              <a:t>Mini challenge, diagnostic  </a:t>
            </a:r>
          </a:p>
          <a:p>
            <a:endParaRPr lang="en-US" dirty="0"/>
          </a:p>
        </p:txBody>
      </p:sp>
      <p:sp>
        <p:nvSpPr>
          <p:cNvPr id="5" name="Title 4"/>
          <p:cNvSpPr>
            <a:spLocks noGrp="1"/>
          </p:cNvSpPr>
          <p:nvPr>
            <p:ph type="title"/>
          </p:nvPr>
        </p:nvSpPr>
        <p:spPr/>
        <p:txBody>
          <a:bodyPr/>
          <a:lstStyle/>
          <a:p>
            <a:pPr algn="ctr"/>
            <a:r>
              <a:rPr lang="en-US" sz="3200" dirty="0" smtClean="0"/>
              <a:t>Teaching Approaches</a:t>
            </a:r>
            <a:endParaRPr lang="en-US" sz="3200" dirty="0"/>
          </a:p>
        </p:txBody>
      </p:sp>
    </p:spTree>
    <p:extLst>
      <p:ext uri="{BB962C8B-B14F-4D97-AF65-F5344CB8AC3E}">
        <p14:creationId xmlns:p14="http://schemas.microsoft.com/office/powerpoint/2010/main" val="29050551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056" y="1126976"/>
            <a:ext cx="8911488" cy="1144863"/>
          </a:xfrm>
        </p:spPr>
        <p:txBody>
          <a:bodyPr>
            <a:noAutofit/>
          </a:bodyPr>
          <a:lstStyle/>
          <a:p>
            <a:pPr algn="ctr"/>
            <a:r>
              <a:rPr lang="en-US" sz="3200" dirty="0" smtClean="0"/>
              <a:t>The Need to Maintain Homeostasis!</a:t>
            </a:r>
            <a:endParaRPr lang="en-US" sz="3200" dirty="0"/>
          </a:p>
        </p:txBody>
      </p:sp>
      <p:sp>
        <p:nvSpPr>
          <p:cNvPr id="3" name="Content Placeholder 2"/>
          <p:cNvSpPr>
            <a:spLocks noGrp="1"/>
          </p:cNvSpPr>
          <p:nvPr>
            <p:ph idx="1"/>
          </p:nvPr>
        </p:nvSpPr>
        <p:spPr>
          <a:xfrm>
            <a:off x="214626" y="2486504"/>
            <a:ext cx="4399852" cy="4389384"/>
          </a:xfrm>
        </p:spPr>
        <p:txBody>
          <a:bodyPr>
            <a:normAutofit fontScale="85000" lnSpcReduction="10000"/>
          </a:bodyPr>
          <a:lstStyle/>
          <a:p>
            <a:pPr marL="0" indent="0">
              <a:buNone/>
            </a:pPr>
            <a:r>
              <a:rPr lang="en-US" sz="2800" b="1" dirty="0" smtClean="0">
                <a:solidFill>
                  <a:schemeClr val="accent5">
                    <a:lumMod val="60000"/>
                    <a:lumOff val="40000"/>
                  </a:schemeClr>
                </a:solidFill>
              </a:rPr>
              <a:t>Each cell </a:t>
            </a:r>
            <a:r>
              <a:rPr lang="en-US" dirty="0" smtClean="0"/>
              <a:t>is a sophisticated </a:t>
            </a:r>
            <a:r>
              <a:rPr lang="en-US" b="1" dirty="0" smtClean="0"/>
              <a:t>machine</a:t>
            </a:r>
            <a:r>
              <a:rPr lang="en-US" dirty="0" smtClean="0"/>
              <a:t>, finely tuned to carry out a precise role within the body! </a:t>
            </a:r>
            <a:br>
              <a:rPr lang="en-US" dirty="0" smtClean="0"/>
            </a:br>
            <a:r>
              <a:rPr lang="en-US" sz="2800" b="1" dirty="0" smtClean="0">
                <a:solidFill>
                  <a:schemeClr val="accent5">
                    <a:lumMod val="60000"/>
                    <a:lumOff val="40000"/>
                  </a:schemeClr>
                </a:solidFill>
              </a:rPr>
              <a:t>When does this specialization occur, you ask? </a:t>
            </a:r>
            <a:r>
              <a:rPr lang="en-US" dirty="0" smtClean="0"/>
              <a:t>Only within </a:t>
            </a:r>
            <a:r>
              <a:rPr lang="en-US" b="1" dirty="0" smtClean="0"/>
              <a:t>narrow limits </a:t>
            </a:r>
            <a:r>
              <a:rPr lang="en-US" dirty="0" smtClean="0"/>
              <a:t>of temperature, pH, concentrations of glucose and oxygen and many other factors that must be held relatively constant for cells to function properly. </a:t>
            </a:r>
            <a:br>
              <a:rPr lang="en-US" dirty="0" smtClean="0"/>
            </a:br>
            <a:r>
              <a:rPr lang="en-US" sz="3000" b="1" dirty="0" smtClean="0">
                <a:solidFill>
                  <a:srgbClr val="FDA247"/>
                </a:solidFill>
              </a:rPr>
              <a:t>Homeostasis</a:t>
            </a:r>
            <a:r>
              <a:rPr lang="en-US" dirty="0" smtClean="0"/>
              <a:t>, then, can be defined as the dynamic constancy of the internal environment. </a:t>
            </a:r>
            <a:endParaRPr lang="en-US" dirty="0"/>
          </a:p>
        </p:txBody>
      </p:sp>
      <p:sp>
        <p:nvSpPr>
          <p:cNvPr id="25" name="Freeform 24"/>
          <p:cNvSpPr/>
          <p:nvPr/>
        </p:nvSpPr>
        <p:spPr>
          <a:xfrm>
            <a:off x="2432437" y="5616702"/>
            <a:ext cx="3298973" cy="951677"/>
          </a:xfrm>
          <a:custGeom>
            <a:avLst/>
            <a:gdLst>
              <a:gd name="connsiteX0" fmla="*/ 0 w 3298973"/>
              <a:gd name="connsiteY0" fmla="*/ 232835 h 951677"/>
              <a:gd name="connsiteX1" fmla="*/ 1627588 w 3298973"/>
              <a:gd name="connsiteY1" fmla="*/ 36061 h 951677"/>
              <a:gd name="connsiteX2" fmla="*/ 2468210 w 3298973"/>
              <a:gd name="connsiteY2" fmla="*/ 876820 h 951677"/>
              <a:gd name="connsiteX3" fmla="*/ 3201518 w 3298973"/>
              <a:gd name="connsiteY3" fmla="*/ 912597 h 951677"/>
              <a:gd name="connsiteX4" fmla="*/ 3290946 w 3298973"/>
              <a:gd name="connsiteY4" fmla="*/ 894709 h 951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8973" h="951677">
                <a:moveTo>
                  <a:pt x="0" y="232835"/>
                </a:moveTo>
                <a:cubicBezTo>
                  <a:pt x="608110" y="80782"/>
                  <a:pt x="1216220" y="-71270"/>
                  <a:pt x="1627588" y="36061"/>
                </a:cubicBezTo>
                <a:cubicBezTo>
                  <a:pt x="2038956" y="143392"/>
                  <a:pt x="2205888" y="730731"/>
                  <a:pt x="2468210" y="876820"/>
                </a:cubicBezTo>
                <a:cubicBezTo>
                  <a:pt x="2730532" y="1022909"/>
                  <a:pt x="3064395" y="909616"/>
                  <a:pt x="3201518" y="912597"/>
                </a:cubicBezTo>
                <a:cubicBezTo>
                  <a:pt x="3338641" y="915579"/>
                  <a:pt x="3290946" y="894709"/>
                  <a:pt x="3290946" y="894709"/>
                </a:cubicBezTo>
              </a:path>
            </a:pathLst>
          </a:cu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6" name="Isosceles Triangle 25"/>
          <p:cNvSpPr/>
          <p:nvPr/>
        </p:nvSpPr>
        <p:spPr>
          <a:xfrm rot="14520000">
            <a:off x="2396665" y="5724319"/>
            <a:ext cx="250398" cy="178885"/>
          </a:xfrm>
          <a:prstGeom prst="triangl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7" name="TextBox 26"/>
          <p:cNvSpPr txBox="1"/>
          <p:nvPr/>
        </p:nvSpPr>
        <p:spPr>
          <a:xfrm>
            <a:off x="5647043" y="6181599"/>
            <a:ext cx="969699" cy="369332"/>
          </a:xfrm>
          <a:prstGeom prst="rect">
            <a:avLst/>
          </a:prstGeom>
          <a:noFill/>
        </p:spPr>
        <p:txBody>
          <a:bodyPr wrap="none" rtlCol="0">
            <a:spAutoFit/>
          </a:bodyPr>
          <a:lstStyle/>
          <a:p>
            <a:r>
              <a:rPr lang="en-US" dirty="0" smtClean="0">
                <a:solidFill>
                  <a:srgbClr val="FF0000"/>
                </a:solidFill>
              </a:rPr>
              <a:t>for life!</a:t>
            </a:r>
            <a:endParaRPr lang="en-US" dirty="0">
              <a:solidFill>
                <a:srgbClr val="FF0000"/>
              </a:solidFill>
            </a:endParaRPr>
          </a:p>
        </p:txBody>
      </p:sp>
      <p:pic>
        <p:nvPicPr>
          <p:cNvPr id="28" name="Picture 27" descr="_41907232_elephant_ap_22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23210" y="2071879"/>
            <a:ext cx="2668798" cy="3639270"/>
          </a:xfrm>
          <a:prstGeom prst="rect">
            <a:avLst/>
          </a:prstGeom>
        </p:spPr>
      </p:pic>
      <p:sp>
        <p:nvSpPr>
          <p:cNvPr id="29" name="TextBox 28"/>
          <p:cNvSpPr txBox="1"/>
          <p:nvPr/>
        </p:nvSpPr>
        <p:spPr>
          <a:xfrm>
            <a:off x="5172329" y="5618564"/>
            <a:ext cx="3989557" cy="877163"/>
          </a:xfrm>
          <a:prstGeom prst="rect">
            <a:avLst/>
          </a:prstGeom>
          <a:noFill/>
        </p:spPr>
        <p:txBody>
          <a:bodyPr wrap="square" rtlCol="0">
            <a:spAutoFit/>
          </a:bodyPr>
          <a:lstStyle/>
          <a:p>
            <a:pPr algn="ctr"/>
            <a:r>
              <a:rPr lang="en-US" sz="1700" dirty="0" smtClean="0"/>
              <a:t>An elephant regulating body temperature by spraying water on himself. </a:t>
            </a:r>
            <a:endParaRPr lang="en-US" sz="1700" dirty="0"/>
          </a:p>
        </p:txBody>
      </p:sp>
      <p:sp>
        <p:nvSpPr>
          <p:cNvPr id="30" name="TextBox 29"/>
          <p:cNvSpPr txBox="1"/>
          <p:nvPr/>
        </p:nvSpPr>
        <p:spPr>
          <a:xfrm rot="2940000">
            <a:off x="3965318" y="5713742"/>
            <a:ext cx="1222848" cy="369332"/>
          </a:xfrm>
          <a:prstGeom prst="rect">
            <a:avLst/>
          </a:prstGeom>
          <a:noFill/>
        </p:spPr>
        <p:txBody>
          <a:bodyPr wrap="none" rtlCol="0">
            <a:spAutoFit/>
          </a:bodyPr>
          <a:lstStyle/>
          <a:p>
            <a:r>
              <a:rPr lang="en-US" dirty="0" smtClean="0">
                <a:solidFill>
                  <a:srgbClr val="FF0000"/>
                </a:solidFill>
              </a:rPr>
              <a:t>This is im</a:t>
            </a:r>
            <a:endParaRPr lang="en-US" dirty="0">
              <a:solidFill>
                <a:srgbClr val="FF0000"/>
              </a:solidFill>
            </a:endParaRPr>
          </a:p>
        </p:txBody>
      </p:sp>
      <p:sp>
        <p:nvSpPr>
          <p:cNvPr id="31" name="TextBox 30"/>
          <p:cNvSpPr txBox="1"/>
          <p:nvPr/>
        </p:nvSpPr>
        <p:spPr>
          <a:xfrm>
            <a:off x="4899943" y="6194644"/>
            <a:ext cx="877163" cy="369332"/>
          </a:xfrm>
          <a:prstGeom prst="rect">
            <a:avLst/>
          </a:prstGeom>
          <a:noFill/>
        </p:spPr>
        <p:txBody>
          <a:bodyPr wrap="none" rtlCol="0">
            <a:spAutoFit/>
          </a:bodyPr>
          <a:lstStyle/>
          <a:p>
            <a:r>
              <a:rPr lang="en-US" dirty="0" smtClean="0">
                <a:solidFill>
                  <a:srgbClr val="FF0000"/>
                </a:solidFill>
              </a:rPr>
              <a:t>ortant</a:t>
            </a:r>
            <a:endParaRPr lang="en-US" dirty="0">
              <a:solidFill>
                <a:srgbClr val="FF0000"/>
              </a:solidFill>
            </a:endParaRPr>
          </a:p>
        </p:txBody>
      </p:sp>
      <p:sp>
        <p:nvSpPr>
          <p:cNvPr id="32" name="TextBox 31"/>
          <p:cNvSpPr txBox="1"/>
          <p:nvPr/>
        </p:nvSpPr>
        <p:spPr>
          <a:xfrm rot="1440000">
            <a:off x="4791503" y="6143025"/>
            <a:ext cx="328936" cy="369332"/>
          </a:xfrm>
          <a:prstGeom prst="rect">
            <a:avLst/>
          </a:prstGeom>
          <a:noFill/>
        </p:spPr>
        <p:txBody>
          <a:bodyPr wrap="none" rtlCol="0">
            <a:spAutoFit/>
          </a:bodyPr>
          <a:lstStyle/>
          <a:p>
            <a:r>
              <a:rPr lang="en-US" dirty="0" smtClean="0">
                <a:solidFill>
                  <a:srgbClr val="FF0000"/>
                </a:solidFill>
              </a:rPr>
              <a:t>p</a:t>
            </a:r>
            <a:endParaRPr lang="en-US" dirty="0">
              <a:solidFill>
                <a:srgbClr val="FF0000"/>
              </a:solidFill>
            </a:endParaRPr>
          </a:p>
        </p:txBody>
      </p:sp>
    </p:spTree>
    <p:extLst>
      <p:ext uri="{BB962C8B-B14F-4D97-AF65-F5344CB8AC3E}">
        <p14:creationId xmlns:p14="http://schemas.microsoft.com/office/powerpoint/2010/main" val="2712588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accent5">
                    <a:lumMod val="60000"/>
                    <a:lumOff val="40000"/>
                  </a:schemeClr>
                </a:solidFill>
              </a:rPr>
              <a:t>Negative Feedback Loops</a:t>
            </a:r>
            <a:endParaRPr lang="en-US" dirty="0">
              <a:solidFill>
                <a:schemeClr val="accent5">
                  <a:lumMod val="60000"/>
                  <a:lumOff val="40000"/>
                </a:schemeClr>
              </a:solidFill>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031629627"/>
              </p:ext>
            </p:extLst>
          </p:nvPr>
        </p:nvGraphicFramePr>
        <p:xfrm>
          <a:off x="4504766" y="990600"/>
          <a:ext cx="4258234" cy="5257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 Placeholder 7"/>
          <p:cNvSpPr>
            <a:spLocks noGrp="1"/>
          </p:cNvSpPr>
          <p:nvPr>
            <p:ph type="body" sz="half" idx="2"/>
          </p:nvPr>
        </p:nvSpPr>
        <p:spPr/>
        <p:txBody>
          <a:bodyPr/>
          <a:lstStyle/>
          <a:p>
            <a:r>
              <a:rPr lang="en-US" dirty="0" smtClean="0"/>
              <a:t>Negative feedback loops maintain a state of homeostasis, or dynamic constancy of the internal environment, by correcting deviations from a set point. </a:t>
            </a:r>
            <a:endParaRPr lang="en-US" dirty="0"/>
          </a:p>
        </p:txBody>
      </p:sp>
      <p:cxnSp>
        <p:nvCxnSpPr>
          <p:cNvPr id="11" name="Straight Arrow Connector 10"/>
          <p:cNvCxnSpPr/>
          <p:nvPr/>
        </p:nvCxnSpPr>
        <p:spPr>
          <a:xfrm flipH="1" flipV="1">
            <a:off x="6029760" y="4223359"/>
            <a:ext cx="1087901" cy="73277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rot="2100000">
            <a:off x="5983451" y="4268275"/>
            <a:ext cx="1998201" cy="523220"/>
          </a:xfrm>
          <a:prstGeom prst="rect">
            <a:avLst/>
          </a:prstGeom>
          <a:noFill/>
        </p:spPr>
        <p:txBody>
          <a:bodyPr wrap="square" rtlCol="0">
            <a:spAutoFit/>
          </a:bodyPr>
          <a:lstStyle/>
          <a:p>
            <a:r>
              <a:rPr lang="en-US" sz="1400" dirty="0" smtClean="0">
                <a:solidFill>
                  <a:schemeClr val="bg1"/>
                </a:solidFill>
              </a:rPr>
              <a:t>Negative feedback loop completed</a:t>
            </a:r>
            <a:endParaRPr lang="en-US" sz="1400" dirty="0">
              <a:solidFill>
                <a:schemeClr val="bg1"/>
              </a:solidFill>
            </a:endParaRPr>
          </a:p>
        </p:txBody>
      </p:sp>
    </p:spTree>
    <p:extLst>
      <p:ext uri="{BB962C8B-B14F-4D97-AF65-F5344CB8AC3E}">
        <p14:creationId xmlns:p14="http://schemas.microsoft.com/office/powerpoint/2010/main" val="38540346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5263" y="1676400"/>
            <a:ext cx="3429000" cy="1066800"/>
          </a:xfrm>
        </p:spPr>
        <p:txBody>
          <a:bodyPr/>
          <a:lstStyle/>
          <a:p>
            <a:r>
              <a:rPr lang="en-US" dirty="0" smtClean="0">
                <a:solidFill>
                  <a:srgbClr val="FDA247"/>
                </a:solidFill>
              </a:rPr>
              <a:t>Negative Feedback loops continued</a:t>
            </a:r>
            <a:endParaRPr lang="en-US" dirty="0">
              <a:solidFill>
                <a:srgbClr val="FDA247"/>
              </a:solidFill>
            </a:endParaRPr>
          </a:p>
        </p:txBody>
      </p:sp>
      <p:pic>
        <p:nvPicPr>
          <p:cNvPr id="5" name="Content Placeholder 4" descr="DSC00637.JPG"/>
          <p:cNvPicPr>
            <a:picLocks noGrp="1" noChangeAspect="1"/>
          </p:cNvPicPr>
          <p:nvPr>
            <p:ph idx="1"/>
          </p:nvPr>
        </p:nvPicPr>
        <p:blipFill rotWithShape="1">
          <a:blip r:embed="rId2">
            <a:extLst>
              <a:ext uri="{28A0092B-C50C-407E-A947-70E740481C1C}">
                <a14:useLocalDpi xmlns:a14="http://schemas.microsoft.com/office/drawing/2010/main" val="0"/>
              </a:ext>
            </a:extLst>
          </a:blip>
          <a:srcRect l="-820" r="2775"/>
          <a:stretch/>
        </p:blipFill>
        <p:spPr>
          <a:xfrm>
            <a:off x="4342714" y="990600"/>
            <a:ext cx="4420286" cy="5257800"/>
          </a:xfrm>
        </p:spPr>
      </p:pic>
      <p:sp>
        <p:nvSpPr>
          <p:cNvPr id="4" name="Text Placeholder 3"/>
          <p:cNvSpPr>
            <a:spLocks noGrp="1"/>
          </p:cNvSpPr>
          <p:nvPr>
            <p:ph type="body" sz="half" idx="2"/>
          </p:nvPr>
        </p:nvSpPr>
        <p:spPr/>
        <p:txBody>
          <a:bodyPr>
            <a:normAutofit fontScale="92500" lnSpcReduction="10000"/>
          </a:bodyPr>
          <a:lstStyle/>
          <a:p>
            <a:r>
              <a:rPr lang="en-US" dirty="0" smtClean="0"/>
              <a:t>Negative feedback loops keep the body temperature within a normal range. An increase or decrease in body temperature is sensed by the brain. The integrating centre in the brain then processes the information and activates effectors, such as surface blood vessels, sweat glands, and skeletal muscles. When the body temperature returns to normal, negative feedback prevents further stimulation of the effectors by the integrating centre. </a:t>
            </a:r>
            <a:endParaRPr lang="en-US" dirty="0"/>
          </a:p>
        </p:txBody>
      </p:sp>
    </p:spTree>
    <p:extLst>
      <p:ext uri="{BB962C8B-B14F-4D97-AF65-F5344CB8AC3E}">
        <p14:creationId xmlns:p14="http://schemas.microsoft.com/office/powerpoint/2010/main" val="20947663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DA247"/>
                </a:solidFill>
              </a:rPr>
              <a:t>Positive Feedback Loops</a:t>
            </a:r>
            <a:endParaRPr lang="en-US" dirty="0">
              <a:solidFill>
                <a:srgbClr val="FDA247"/>
              </a:solidFill>
            </a:endParaRPr>
          </a:p>
        </p:txBody>
      </p:sp>
      <p:pic>
        <p:nvPicPr>
          <p:cNvPr id="5" name="Content Placeholder 4" descr="27_17aInductionOfLabor-L.jpg"/>
          <p:cNvPicPr>
            <a:picLocks noGrp="1" noChangeAspect="1"/>
          </p:cNvPicPr>
          <p:nvPr>
            <p:ph idx="1"/>
          </p:nvPr>
        </p:nvPicPr>
        <p:blipFill rotWithShape="1">
          <a:blip r:embed="rId2">
            <a:extLst>
              <a:ext uri="{28A0092B-C50C-407E-A947-70E740481C1C}">
                <a14:useLocalDpi xmlns:a14="http://schemas.microsoft.com/office/drawing/2010/main" val="0"/>
              </a:ext>
            </a:extLst>
          </a:blip>
          <a:srcRect l="966" r="-937"/>
          <a:stretch/>
        </p:blipFill>
        <p:spPr>
          <a:xfrm>
            <a:off x="4068350" y="1207353"/>
            <a:ext cx="4999434" cy="4749728"/>
          </a:xfrm>
        </p:spPr>
      </p:pic>
      <p:sp>
        <p:nvSpPr>
          <p:cNvPr id="4" name="Text Placeholder 3"/>
          <p:cNvSpPr>
            <a:spLocks noGrp="1"/>
          </p:cNvSpPr>
          <p:nvPr>
            <p:ph type="body" sz="half" idx="2"/>
          </p:nvPr>
        </p:nvSpPr>
        <p:spPr/>
        <p:txBody>
          <a:bodyPr/>
          <a:lstStyle/>
          <a:p>
            <a:r>
              <a:rPr lang="en-US" dirty="0" smtClean="0"/>
              <a:t>An example of positive feedback during childbirth. This is one of the few examples of positive feedback that operate in the vertebrate body. </a:t>
            </a:r>
          </a:p>
          <a:p>
            <a:endParaRPr lang="en-US" dirty="0"/>
          </a:p>
        </p:txBody>
      </p:sp>
    </p:spTree>
    <p:extLst>
      <p:ext uri="{BB962C8B-B14F-4D97-AF65-F5344CB8AC3E}">
        <p14:creationId xmlns:p14="http://schemas.microsoft.com/office/powerpoint/2010/main" val="24404736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Tutorial plus Animation</a:t>
            </a:r>
            <a:endParaRPr lang="en-US" dirty="0"/>
          </a:p>
        </p:txBody>
      </p:sp>
      <p:sp>
        <p:nvSpPr>
          <p:cNvPr id="7" name="Content Placeholder 6"/>
          <p:cNvSpPr>
            <a:spLocks noGrp="1"/>
          </p:cNvSpPr>
          <p:nvPr>
            <p:ph sz="half" idx="2"/>
          </p:nvPr>
        </p:nvSpPr>
        <p:spPr/>
        <p:txBody>
          <a:bodyPr/>
          <a:lstStyle/>
          <a:p>
            <a:r>
              <a:rPr lang="en-US" dirty="0" smtClean="0"/>
              <a:t>This tutorial is pretty nifty, it shows an animation along with the explanations of control, regulation and feedback in homeostasis.</a:t>
            </a:r>
          </a:p>
          <a:p>
            <a:r>
              <a:rPr lang="en-US" dirty="0">
                <a:hlinkClick r:id="rId2"/>
              </a:rPr>
              <a:t>http://bcs.whfreeman.com/thelifewire/content/chp41/41020.</a:t>
            </a:r>
            <a:r>
              <a:rPr lang="en-US" dirty="0" smtClean="0">
                <a:hlinkClick r:id="rId2"/>
              </a:rPr>
              <a:t>html</a:t>
            </a:r>
            <a:r>
              <a:rPr lang="en-US" dirty="0" smtClean="0"/>
              <a:t> </a:t>
            </a:r>
            <a:endParaRPr lang="en-US" dirty="0"/>
          </a:p>
        </p:txBody>
      </p:sp>
      <p:sp>
        <p:nvSpPr>
          <p:cNvPr id="8" name="Text Placeholder 7"/>
          <p:cNvSpPr>
            <a:spLocks noGrp="1"/>
          </p:cNvSpPr>
          <p:nvPr>
            <p:ph type="body" sz="quarter" idx="3"/>
          </p:nvPr>
        </p:nvSpPr>
        <p:spPr/>
        <p:txBody>
          <a:bodyPr/>
          <a:lstStyle/>
          <a:p>
            <a:r>
              <a:rPr lang="en-US" dirty="0" smtClean="0"/>
              <a:t>YouTube Video</a:t>
            </a:r>
            <a:endParaRPr lang="en-US" dirty="0"/>
          </a:p>
        </p:txBody>
      </p:sp>
      <p:sp>
        <p:nvSpPr>
          <p:cNvPr id="9" name="Content Placeholder 8"/>
          <p:cNvSpPr>
            <a:spLocks noGrp="1"/>
          </p:cNvSpPr>
          <p:nvPr>
            <p:ph sz="quarter" idx="4"/>
          </p:nvPr>
        </p:nvSpPr>
        <p:spPr/>
        <p:txBody>
          <a:bodyPr>
            <a:normAutofit fontScale="92500" lnSpcReduction="10000"/>
          </a:bodyPr>
          <a:lstStyle/>
          <a:p>
            <a:r>
              <a:rPr lang="en-US" dirty="0" smtClean="0"/>
              <a:t>This video gives a super thorough explanation of negative versus positive feedback with real life examples. Courtesy of Mr. Anderson. </a:t>
            </a:r>
          </a:p>
          <a:p>
            <a:r>
              <a:rPr lang="en-US" dirty="0">
                <a:hlinkClick r:id="rId3"/>
              </a:rPr>
              <a:t>http://www.youtube.com/watch?v=CLv3SkF_Eag&amp;feature=</a:t>
            </a:r>
            <a:r>
              <a:rPr lang="en-US" dirty="0" smtClean="0">
                <a:hlinkClick r:id="rId3"/>
              </a:rPr>
              <a:t>related</a:t>
            </a:r>
            <a:r>
              <a:rPr lang="en-US" dirty="0" smtClean="0"/>
              <a:t> </a:t>
            </a:r>
          </a:p>
          <a:p>
            <a:endParaRPr lang="en-US" dirty="0"/>
          </a:p>
        </p:txBody>
      </p:sp>
      <p:sp>
        <p:nvSpPr>
          <p:cNvPr id="5" name="Title 4"/>
          <p:cNvSpPr>
            <a:spLocks noGrp="1"/>
          </p:cNvSpPr>
          <p:nvPr>
            <p:ph type="title"/>
          </p:nvPr>
        </p:nvSpPr>
        <p:spPr/>
        <p:txBody>
          <a:bodyPr/>
          <a:lstStyle/>
          <a:p>
            <a:pPr algn="ctr"/>
            <a:r>
              <a:rPr lang="en-US" sz="3200" dirty="0" smtClean="0"/>
              <a:t>Feedback System</a:t>
            </a:r>
            <a:endParaRPr lang="en-US" sz="3200" dirty="0"/>
          </a:p>
        </p:txBody>
      </p:sp>
    </p:spTree>
    <p:extLst>
      <p:ext uri="{BB962C8B-B14F-4D97-AF65-F5344CB8AC3E}">
        <p14:creationId xmlns:p14="http://schemas.microsoft.com/office/powerpoint/2010/main" val="4835443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Lesson Strategy</a:t>
            </a:r>
            <a:endParaRPr lang="en-US" dirty="0"/>
          </a:p>
        </p:txBody>
      </p:sp>
      <p:sp>
        <p:nvSpPr>
          <p:cNvPr id="7" name="Content Placeholder 6"/>
          <p:cNvSpPr>
            <a:spLocks noGrp="1"/>
          </p:cNvSpPr>
          <p:nvPr>
            <p:ph sz="half" idx="2"/>
          </p:nvPr>
        </p:nvSpPr>
        <p:spPr/>
        <p:txBody>
          <a:bodyPr>
            <a:normAutofit fontScale="70000" lnSpcReduction="20000"/>
          </a:bodyPr>
          <a:lstStyle/>
          <a:p>
            <a:r>
              <a:rPr lang="en-US" dirty="0" smtClean="0"/>
              <a:t>Start the class with this Seinfeld clip and get the students to explain where homeostasis </a:t>
            </a:r>
            <a:r>
              <a:rPr lang="en-US" dirty="0"/>
              <a:t>comes in. </a:t>
            </a:r>
            <a:r>
              <a:rPr lang="en-US" dirty="0">
                <a:hlinkClick r:id="rId2"/>
              </a:rPr>
              <a:t>http://www.youtube.com/watch?v=</a:t>
            </a:r>
            <a:r>
              <a:rPr lang="en-US" dirty="0" smtClean="0">
                <a:hlinkClick r:id="rId2"/>
              </a:rPr>
              <a:t>lt6KRKHpKhY</a:t>
            </a:r>
            <a:r>
              <a:rPr lang="en-US" dirty="0" smtClean="0"/>
              <a:t> </a:t>
            </a:r>
          </a:p>
          <a:p>
            <a:r>
              <a:rPr lang="en-US" dirty="0" smtClean="0"/>
              <a:t>After this have a short lecture with the above diagrams can include and animation if you like and then ask the students to create their own flow-chart for a negative feedback loop</a:t>
            </a:r>
          </a:p>
          <a:p>
            <a:r>
              <a:rPr lang="en-US" dirty="0" smtClean="0"/>
              <a:t>Mini-challenge: give me an example not to do with bio that uses negative feedback</a:t>
            </a:r>
          </a:p>
        </p:txBody>
      </p:sp>
      <p:sp>
        <p:nvSpPr>
          <p:cNvPr id="8" name="Text Placeholder 7"/>
          <p:cNvSpPr>
            <a:spLocks noGrp="1"/>
          </p:cNvSpPr>
          <p:nvPr>
            <p:ph type="body" sz="quarter" idx="3"/>
          </p:nvPr>
        </p:nvSpPr>
        <p:spPr/>
        <p:txBody>
          <a:bodyPr/>
          <a:lstStyle/>
          <a:p>
            <a:r>
              <a:rPr lang="en-US" dirty="0" smtClean="0"/>
              <a:t>Assessment</a:t>
            </a:r>
            <a:endParaRPr lang="en-US" dirty="0"/>
          </a:p>
        </p:txBody>
      </p:sp>
      <p:sp>
        <p:nvSpPr>
          <p:cNvPr id="9" name="Content Placeholder 8"/>
          <p:cNvSpPr>
            <a:spLocks noGrp="1"/>
          </p:cNvSpPr>
          <p:nvPr>
            <p:ph sz="quarter" idx="4"/>
          </p:nvPr>
        </p:nvSpPr>
        <p:spPr/>
        <p:txBody>
          <a:bodyPr/>
          <a:lstStyle/>
          <a:p>
            <a:r>
              <a:rPr lang="en-US" dirty="0" smtClean="0"/>
              <a:t>Quiz: </a:t>
            </a:r>
            <a:r>
              <a:rPr lang="en-US" dirty="0"/>
              <a:t>E</a:t>
            </a:r>
            <a:r>
              <a:rPr lang="en-US" dirty="0" smtClean="0"/>
              <a:t>xcretory system </a:t>
            </a:r>
          </a:p>
          <a:p>
            <a:r>
              <a:rPr lang="en-US" dirty="0" smtClean="0"/>
              <a:t>Seinfeld clip discussion participation</a:t>
            </a:r>
          </a:p>
          <a:p>
            <a:r>
              <a:rPr lang="en-US" dirty="0" smtClean="0"/>
              <a:t>Mini-challenge, application of information learned</a:t>
            </a:r>
            <a:endParaRPr lang="en-US" dirty="0"/>
          </a:p>
        </p:txBody>
      </p:sp>
      <p:sp>
        <p:nvSpPr>
          <p:cNvPr id="5" name="Title 4"/>
          <p:cNvSpPr>
            <a:spLocks noGrp="1"/>
          </p:cNvSpPr>
          <p:nvPr>
            <p:ph type="title"/>
          </p:nvPr>
        </p:nvSpPr>
        <p:spPr/>
        <p:txBody>
          <a:bodyPr/>
          <a:lstStyle/>
          <a:p>
            <a:pPr algn="ctr"/>
            <a:r>
              <a:rPr lang="en-US" sz="3200" dirty="0" smtClean="0"/>
              <a:t>Teaching Approaches</a:t>
            </a:r>
            <a:endParaRPr lang="en-US" sz="3200" dirty="0"/>
          </a:p>
        </p:txBody>
      </p:sp>
    </p:spTree>
    <p:extLst>
      <p:ext uri="{BB962C8B-B14F-4D97-AF65-F5344CB8AC3E}">
        <p14:creationId xmlns:p14="http://schemas.microsoft.com/office/powerpoint/2010/main" val="29050551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DSC00650.JPG"/>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199" r="-2822" b="1751"/>
          <a:stretch/>
        </p:blipFill>
        <p:spPr>
          <a:xfrm rot="21338992">
            <a:off x="1496088" y="299999"/>
            <a:ext cx="6082412" cy="4201668"/>
          </a:xfrm>
        </p:spPr>
      </p:pic>
      <p:sp>
        <p:nvSpPr>
          <p:cNvPr id="9" name="Text Placeholder 8"/>
          <p:cNvSpPr>
            <a:spLocks noGrp="1"/>
          </p:cNvSpPr>
          <p:nvPr>
            <p:ph type="body" sz="half" idx="2"/>
          </p:nvPr>
        </p:nvSpPr>
        <p:spPr>
          <a:xfrm>
            <a:off x="713232" y="5246519"/>
            <a:ext cx="7717536" cy="1281953"/>
          </a:xfrm>
        </p:spPr>
        <p:txBody>
          <a:bodyPr>
            <a:normAutofit fontScale="85000" lnSpcReduction="20000"/>
          </a:bodyPr>
          <a:lstStyle/>
          <a:p>
            <a:r>
              <a:rPr lang="en-US" dirty="0" smtClean="0"/>
              <a:t>Antidiuretic hormone stimulates the reabsorption of water by the kidneys. This action completes a negative feedback loop and helps to maintain homeostasis of blood volume and osmolality. </a:t>
            </a:r>
            <a:br>
              <a:rPr lang="en-US" dirty="0" smtClean="0"/>
            </a:br>
            <a:r>
              <a:rPr lang="en-US" dirty="0" smtClean="0"/>
              <a:t/>
            </a:r>
            <a:br>
              <a:rPr lang="en-US" dirty="0" smtClean="0"/>
            </a:br>
            <a:r>
              <a:rPr lang="en-US" dirty="0" smtClean="0"/>
              <a:t>A great animation for this particular example can also be found at the </a:t>
            </a:r>
            <a:r>
              <a:rPr lang="en-US" dirty="0"/>
              <a:t>following link: </a:t>
            </a:r>
            <a:r>
              <a:rPr lang="en-US" dirty="0">
                <a:hlinkClick r:id="rId3"/>
              </a:rPr>
              <a:t>https://sites.google.com/site/virtuallabsrenal/anatomy/adh-</a:t>
            </a:r>
            <a:r>
              <a:rPr lang="en-US" dirty="0" smtClean="0">
                <a:hlinkClick r:id="rId3"/>
              </a:rPr>
              <a:t>secretion</a:t>
            </a:r>
            <a:r>
              <a:rPr lang="en-US" dirty="0" smtClean="0"/>
              <a:t> </a:t>
            </a:r>
            <a:endParaRPr lang="en-US" dirty="0"/>
          </a:p>
        </p:txBody>
      </p:sp>
      <p:sp>
        <p:nvSpPr>
          <p:cNvPr id="7" name="Title 6"/>
          <p:cNvSpPr>
            <a:spLocks noGrp="1"/>
          </p:cNvSpPr>
          <p:nvPr>
            <p:ph type="title"/>
          </p:nvPr>
        </p:nvSpPr>
        <p:spPr>
          <a:xfrm>
            <a:off x="712788" y="4585653"/>
            <a:ext cx="7716838" cy="723620"/>
          </a:xfrm>
        </p:spPr>
        <p:txBody>
          <a:bodyPr/>
          <a:lstStyle/>
          <a:p>
            <a:r>
              <a:rPr lang="en-US" dirty="0" smtClean="0"/>
              <a:t>Control Mechanisms</a:t>
            </a:r>
            <a:endParaRPr lang="en-US" dirty="0"/>
          </a:p>
        </p:txBody>
      </p:sp>
    </p:spTree>
    <p:extLst>
      <p:ext uri="{BB962C8B-B14F-4D97-AF65-F5344CB8AC3E}">
        <p14:creationId xmlns:p14="http://schemas.microsoft.com/office/powerpoint/2010/main" val="2196796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700px-Renin-angiotensin-aldosterone_system.png"/>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1198" t="-1845" r="-646" b="-1024"/>
          <a:stretch/>
        </p:blipFill>
        <p:spPr>
          <a:xfrm rot="21338992">
            <a:off x="1501174" y="861055"/>
            <a:ext cx="6106378" cy="3436579"/>
          </a:xfrm>
        </p:spPr>
      </p:pic>
      <p:sp>
        <p:nvSpPr>
          <p:cNvPr id="3" name="Text Placeholder 2"/>
          <p:cNvSpPr>
            <a:spLocks noGrp="1"/>
          </p:cNvSpPr>
          <p:nvPr>
            <p:ph type="body" sz="half" idx="2"/>
          </p:nvPr>
        </p:nvSpPr>
        <p:spPr/>
        <p:txBody>
          <a:bodyPr>
            <a:normAutofit fontScale="92500"/>
          </a:bodyPr>
          <a:lstStyle/>
          <a:p>
            <a:r>
              <a:rPr lang="en-US" dirty="0" smtClean="0"/>
              <a:t>A lowering of blood volume activates the renin-angiotensin-aldosterone system. </a:t>
            </a:r>
          </a:p>
          <a:p>
            <a:r>
              <a:rPr lang="en-US" dirty="0" smtClean="0"/>
              <a:t>A great handwritten tutorial can be found at the </a:t>
            </a:r>
            <a:r>
              <a:rPr lang="en-US" dirty="0"/>
              <a:t>following link: </a:t>
            </a:r>
            <a:r>
              <a:rPr lang="en-US" dirty="0">
                <a:hlinkClick r:id="rId3"/>
              </a:rPr>
              <a:t>http://www.youtube.com/watch?feature=fvwrel&amp;NR=1&amp;v=</a:t>
            </a:r>
            <a:r>
              <a:rPr lang="en-US" dirty="0" smtClean="0">
                <a:hlinkClick r:id="rId3"/>
              </a:rPr>
              <a:t>PDE2qdS2ZvY</a:t>
            </a:r>
            <a:r>
              <a:rPr lang="en-US" dirty="0" smtClean="0"/>
              <a:t> </a:t>
            </a:r>
            <a:endParaRPr lang="en-US" dirty="0"/>
          </a:p>
        </p:txBody>
      </p:sp>
      <p:sp>
        <p:nvSpPr>
          <p:cNvPr id="4" name="Title 3"/>
          <p:cNvSpPr>
            <a:spLocks noGrp="1"/>
          </p:cNvSpPr>
          <p:nvPr>
            <p:ph type="title"/>
          </p:nvPr>
        </p:nvSpPr>
        <p:spPr/>
        <p:txBody>
          <a:bodyPr/>
          <a:lstStyle/>
          <a:p>
            <a:r>
              <a:rPr lang="en-US" dirty="0" smtClean="0"/>
              <a:t>Control Mechanisms</a:t>
            </a:r>
            <a:endParaRPr lang="en-US" dirty="0"/>
          </a:p>
        </p:txBody>
      </p:sp>
    </p:spTree>
    <p:extLst>
      <p:ext uri="{BB962C8B-B14F-4D97-AF65-F5344CB8AC3E}">
        <p14:creationId xmlns:p14="http://schemas.microsoft.com/office/powerpoint/2010/main" val="3541387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Lesson Strategy</a:t>
            </a:r>
            <a:endParaRPr lang="en-US" dirty="0"/>
          </a:p>
        </p:txBody>
      </p:sp>
      <p:sp>
        <p:nvSpPr>
          <p:cNvPr id="7" name="Content Placeholder 6"/>
          <p:cNvSpPr>
            <a:spLocks noGrp="1"/>
          </p:cNvSpPr>
          <p:nvPr>
            <p:ph sz="half" idx="2"/>
          </p:nvPr>
        </p:nvSpPr>
        <p:spPr/>
        <p:txBody>
          <a:bodyPr>
            <a:normAutofit fontScale="77500" lnSpcReduction="20000"/>
          </a:bodyPr>
          <a:lstStyle/>
          <a:p>
            <a:r>
              <a:rPr lang="en-US" dirty="0" smtClean="0"/>
              <a:t>Mini-challenge: name the four main functions of the kidney. </a:t>
            </a:r>
          </a:p>
          <a:p>
            <a:r>
              <a:rPr lang="en-US" dirty="0" smtClean="0"/>
              <a:t>From there we will work through control mechanisms, the use of the animation on slide 24 and 25, along with the textbook.</a:t>
            </a:r>
          </a:p>
          <a:p>
            <a:r>
              <a:rPr lang="en-US" dirty="0" smtClean="0"/>
              <a:t>The students must create a summary chart of control mechanisms, where they occur, the function, the substances that are transported are some examples for title headings. (can be done in groups, to then do a jigsaw) </a:t>
            </a:r>
            <a:endParaRPr lang="en-US" dirty="0"/>
          </a:p>
        </p:txBody>
      </p:sp>
      <p:sp>
        <p:nvSpPr>
          <p:cNvPr id="8" name="Text Placeholder 7"/>
          <p:cNvSpPr>
            <a:spLocks noGrp="1"/>
          </p:cNvSpPr>
          <p:nvPr>
            <p:ph type="body" sz="quarter" idx="3"/>
          </p:nvPr>
        </p:nvSpPr>
        <p:spPr/>
        <p:txBody>
          <a:bodyPr/>
          <a:lstStyle/>
          <a:p>
            <a:r>
              <a:rPr lang="en-US" dirty="0" smtClean="0"/>
              <a:t>Assessment</a:t>
            </a:r>
            <a:endParaRPr lang="en-US" dirty="0"/>
          </a:p>
        </p:txBody>
      </p:sp>
      <p:sp>
        <p:nvSpPr>
          <p:cNvPr id="9" name="Content Placeholder 8"/>
          <p:cNvSpPr>
            <a:spLocks noGrp="1"/>
          </p:cNvSpPr>
          <p:nvPr>
            <p:ph sz="quarter" idx="4"/>
          </p:nvPr>
        </p:nvSpPr>
        <p:spPr/>
        <p:txBody>
          <a:bodyPr/>
          <a:lstStyle/>
          <a:p>
            <a:r>
              <a:rPr lang="en-US" dirty="0" smtClean="0"/>
              <a:t>Quiz: feedback system</a:t>
            </a:r>
          </a:p>
          <a:p>
            <a:r>
              <a:rPr lang="en-US" dirty="0" smtClean="0"/>
              <a:t>Mini-challenge, diagnostic</a:t>
            </a:r>
          </a:p>
          <a:p>
            <a:r>
              <a:rPr lang="en-US" dirty="0" smtClean="0"/>
              <a:t>Summary flow-chart for jigsaw, completion and understanding (experts on the material) </a:t>
            </a:r>
          </a:p>
        </p:txBody>
      </p:sp>
      <p:sp>
        <p:nvSpPr>
          <p:cNvPr id="5" name="Title 4"/>
          <p:cNvSpPr>
            <a:spLocks noGrp="1"/>
          </p:cNvSpPr>
          <p:nvPr>
            <p:ph type="title"/>
          </p:nvPr>
        </p:nvSpPr>
        <p:spPr/>
        <p:txBody>
          <a:bodyPr/>
          <a:lstStyle/>
          <a:p>
            <a:pPr algn="ctr"/>
            <a:r>
              <a:rPr lang="en-US" sz="3200" dirty="0" smtClean="0"/>
              <a:t>Teaching Approaches</a:t>
            </a:r>
            <a:endParaRPr lang="en-US" sz="3200" dirty="0"/>
          </a:p>
        </p:txBody>
      </p:sp>
    </p:spTree>
    <p:extLst>
      <p:ext uri="{BB962C8B-B14F-4D97-AF65-F5344CB8AC3E}">
        <p14:creationId xmlns:p14="http://schemas.microsoft.com/office/powerpoint/2010/main" val="29050551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ctr"/>
            <a:r>
              <a:rPr lang="en-US" sz="3200" dirty="0" smtClean="0"/>
              <a:t>Effects on Excretory System</a:t>
            </a:r>
            <a:endParaRPr lang="en-US" sz="3200" dirty="0"/>
          </a:p>
        </p:txBody>
      </p:sp>
      <p:sp>
        <p:nvSpPr>
          <p:cNvPr id="7" name="Content Placeholder 6"/>
          <p:cNvSpPr>
            <a:spLocks noGrp="1"/>
          </p:cNvSpPr>
          <p:nvPr>
            <p:ph idx="1"/>
          </p:nvPr>
        </p:nvSpPr>
        <p:spPr/>
        <p:txBody>
          <a:bodyPr>
            <a:normAutofit fontScale="85000" lnSpcReduction="10000"/>
          </a:bodyPr>
          <a:lstStyle/>
          <a:p>
            <a:r>
              <a:rPr lang="en-US" dirty="0" smtClean="0"/>
              <a:t>Certain drugs can have an effect on the excretory system for example alcohol, illegal drugs, steroids, and even something as simple as caffeine. </a:t>
            </a:r>
          </a:p>
          <a:p>
            <a:r>
              <a:rPr lang="en-US" dirty="0" smtClean="0"/>
              <a:t>We will go over common effects </a:t>
            </a:r>
            <a:r>
              <a:rPr lang="en-US" dirty="0"/>
              <a:t>of diuretics, </a:t>
            </a:r>
            <a:r>
              <a:rPr lang="en-US" dirty="0" smtClean="0"/>
              <a:t>their </a:t>
            </a:r>
            <a:r>
              <a:rPr lang="en-US" dirty="0"/>
              <a:t>purpose </a:t>
            </a:r>
            <a:r>
              <a:rPr lang="en-US" dirty="0" smtClean="0"/>
              <a:t>being </a:t>
            </a:r>
            <a:r>
              <a:rPr lang="en-US" dirty="0"/>
              <a:t>to remove excess water from the body although each type of diuretic does this in a different </a:t>
            </a:r>
            <a:r>
              <a:rPr lang="en-US" dirty="0" smtClean="0"/>
              <a:t>way.</a:t>
            </a:r>
          </a:p>
          <a:p>
            <a:r>
              <a:rPr lang="en-US" dirty="0" smtClean="0"/>
              <a:t>Most common side-effects include: dehydration, hypotension, muscle cramps, electrolyte disturbances, muscle weakness, seizures, gout, fatigue.</a:t>
            </a:r>
            <a:endParaRPr lang="en-US" dirty="0"/>
          </a:p>
        </p:txBody>
      </p:sp>
    </p:spTree>
    <p:extLst>
      <p:ext uri="{BB962C8B-B14F-4D97-AF65-F5344CB8AC3E}">
        <p14:creationId xmlns:p14="http://schemas.microsoft.com/office/powerpoint/2010/main" val="34339037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Lesson Strategy</a:t>
            </a:r>
            <a:endParaRPr lang="en-US" dirty="0"/>
          </a:p>
        </p:txBody>
      </p:sp>
      <p:sp>
        <p:nvSpPr>
          <p:cNvPr id="7" name="Content Placeholder 6"/>
          <p:cNvSpPr>
            <a:spLocks noGrp="1"/>
          </p:cNvSpPr>
          <p:nvPr>
            <p:ph sz="half" idx="2"/>
          </p:nvPr>
        </p:nvSpPr>
        <p:spPr>
          <a:xfrm>
            <a:off x="306748" y="3465260"/>
            <a:ext cx="4063640" cy="3261421"/>
          </a:xfrm>
        </p:spPr>
        <p:txBody>
          <a:bodyPr>
            <a:normAutofit fontScale="70000" lnSpcReduction="20000"/>
          </a:bodyPr>
          <a:lstStyle/>
          <a:p>
            <a:r>
              <a:rPr lang="en-US" dirty="0" smtClean="0"/>
              <a:t>Start out with a what you know activity, there will be headers on the board (alcohol, prescription drugs, steroids and caffeine), the students will be given sheets of paper with how they may harm r help, they need to stick the sheet under the appropriate heading. </a:t>
            </a:r>
          </a:p>
          <a:p>
            <a:r>
              <a:rPr lang="en-US" dirty="0" smtClean="0"/>
              <a:t>Then we will get into a discussion and look at the drug dosage gizmo at this </a:t>
            </a:r>
            <a:r>
              <a:rPr lang="en-US" dirty="0"/>
              <a:t>link: </a:t>
            </a:r>
            <a:r>
              <a:rPr lang="en-US" dirty="0">
                <a:hlinkClick r:id="rId2"/>
              </a:rPr>
              <a:t>http://www.explorelearning.com/index.cfm?method=cResource.dspView&amp;ResourceID=</a:t>
            </a:r>
            <a:r>
              <a:rPr lang="en-US" dirty="0" smtClean="0">
                <a:hlinkClick r:id="rId2"/>
              </a:rPr>
              <a:t>525</a:t>
            </a:r>
            <a:r>
              <a:rPr lang="en-US" dirty="0" smtClean="0"/>
              <a:t> , along with a worksheet</a:t>
            </a:r>
          </a:p>
          <a:p>
            <a:r>
              <a:rPr lang="en-US" dirty="0" smtClean="0"/>
              <a:t>Mini-challenge: name something you learned today about one of the four categories on the board</a:t>
            </a:r>
            <a:endParaRPr lang="en-US" dirty="0"/>
          </a:p>
        </p:txBody>
      </p:sp>
      <p:sp>
        <p:nvSpPr>
          <p:cNvPr id="8" name="Text Placeholder 7"/>
          <p:cNvSpPr>
            <a:spLocks noGrp="1"/>
          </p:cNvSpPr>
          <p:nvPr>
            <p:ph type="body" sz="quarter" idx="3"/>
          </p:nvPr>
        </p:nvSpPr>
        <p:spPr/>
        <p:txBody>
          <a:bodyPr/>
          <a:lstStyle/>
          <a:p>
            <a:r>
              <a:rPr lang="en-US" dirty="0" smtClean="0"/>
              <a:t>Assessment</a:t>
            </a:r>
            <a:endParaRPr lang="en-US" dirty="0"/>
          </a:p>
        </p:txBody>
      </p:sp>
      <p:sp>
        <p:nvSpPr>
          <p:cNvPr id="9" name="Content Placeholder 8"/>
          <p:cNvSpPr>
            <a:spLocks noGrp="1"/>
          </p:cNvSpPr>
          <p:nvPr>
            <p:ph sz="quarter" idx="4"/>
          </p:nvPr>
        </p:nvSpPr>
        <p:spPr/>
        <p:txBody>
          <a:bodyPr/>
          <a:lstStyle/>
          <a:p>
            <a:r>
              <a:rPr lang="en-US" dirty="0" smtClean="0"/>
              <a:t>Quiz: control mechanisms</a:t>
            </a:r>
          </a:p>
          <a:p>
            <a:r>
              <a:rPr lang="en-US" dirty="0" smtClean="0"/>
              <a:t>Diagnostic assessment the on board activity</a:t>
            </a:r>
          </a:p>
          <a:p>
            <a:r>
              <a:rPr lang="en-US" dirty="0" smtClean="0"/>
              <a:t>Gizmo worksheet completion</a:t>
            </a:r>
          </a:p>
          <a:p>
            <a:r>
              <a:rPr lang="en-US" dirty="0" smtClean="0"/>
              <a:t>Mini-challenge, diagnostic </a:t>
            </a:r>
            <a:endParaRPr lang="en-US" dirty="0"/>
          </a:p>
        </p:txBody>
      </p:sp>
      <p:sp>
        <p:nvSpPr>
          <p:cNvPr id="5" name="Title 4"/>
          <p:cNvSpPr>
            <a:spLocks noGrp="1"/>
          </p:cNvSpPr>
          <p:nvPr>
            <p:ph type="title"/>
          </p:nvPr>
        </p:nvSpPr>
        <p:spPr/>
        <p:txBody>
          <a:bodyPr/>
          <a:lstStyle/>
          <a:p>
            <a:pPr algn="ctr"/>
            <a:r>
              <a:rPr lang="en-US" sz="3200" dirty="0" smtClean="0"/>
              <a:t>Teaching Approaches</a:t>
            </a:r>
            <a:endParaRPr lang="en-US" sz="3200" dirty="0"/>
          </a:p>
        </p:txBody>
      </p:sp>
    </p:spTree>
    <p:extLst>
      <p:ext uri="{BB962C8B-B14F-4D97-AF65-F5344CB8AC3E}">
        <p14:creationId xmlns:p14="http://schemas.microsoft.com/office/powerpoint/2010/main" val="29050551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Vertical Text Placeholder 4"/>
          <p:cNvSpPr>
            <a:spLocks noGrp="1"/>
          </p:cNvSpPr>
          <p:nvPr>
            <p:ph type="body" orient="vert" idx="1"/>
          </p:nvPr>
        </p:nvSpPr>
        <p:spPr/>
        <p:txBody>
          <a:bodyPr>
            <a:normAutofit lnSpcReduction="10000"/>
          </a:bodyPr>
          <a:lstStyle/>
          <a:p>
            <a:r>
              <a:rPr lang="en-US" dirty="0" smtClean="0">
                <a:solidFill>
                  <a:schemeClr val="accent5">
                    <a:lumMod val="60000"/>
                    <a:lumOff val="40000"/>
                  </a:schemeClr>
                </a:solidFill>
              </a:rPr>
              <a:t>Lesson 1</a:t>
            </a:r>
            <a:r>
              <a:rPr lang="en-US" dirty="0" smtClean="0"/>
              <a:t>: Kidney Structure and Function</a:t>
            </a:r>
          </a:p>
          <a:p>
            <a:pPr lvl="1"/>
            <a:r>
              <a:rPr lang="en-US" dirty="0" smtClean="0"/>
              <a:t>Introduce anatomy and physiology of the kidney and excretory system.</a:t>
            </a:r>
          </a:p>
          <a:p>
            <a:r>
              <a:rPr lang="en-US" dirty="0" smtClean="0">
                <a:solidFill>
                  <a:srgbClr val="FDA247"/>
                </a:solidFill>
              </a:rPr>
              <a:t>Lesson 2</a:t>
            </a:r>
            <a:r>
              <a:rPr lang="en-US" dirty="0" smtClean="0"/>
              <a:t>: Introduction to Homeostasis</a:t>
            </a:r>
          </a:p>
          <a:p>
            <a:pPr lvl="1"/>
            <a:r>
              <a:rPr lang="en-US" dirty="0" smtClean="0"/>
              <a:t>Introduce the concept of homeostasis</a:t>
            </a:r>
          </a:p>
          <a:p>
            <a:r>
              <a:rPr lang="en-US" dirty="0" smtClean="0">
                <a:solidFill>
                  <a:srgbClr val="FDA247"/>
                </a:solidFill>
              </a:rPr>
              <a:t>Lesson 3-4</a:t>
            </a:r>
            <a:r>
              <a:rPr lang="en-US" dirty="0" smtClean="0"/>
              <a:t>: Excretory System</a:t>
            </a:r>
          </a:p>
          <a:p>
            <a:pPr lvl="1"/>
            <a:r>
              <a:rPr lang="en-US" dirty="0" smtClean="0"/>
              <a:t>Describe the other components of the excretory system and how they all interact.</a:t>
            </a:r>
          </a:p>
          <a:p>
            <a:r>
              <a:rPr lang="en-US" dirty="0" smtClean="0">
                <a:solidFill>
                  <a:srgbClr val="FDA247"/>
                </a:solidFill>
              </a:rPr>
              <a:t>Lesson 5</a:t>
            </a:r>
            <a:r>
              <a:rPr lang="en-US" dirty="0" smtClean="0"/>
              <a:t>: Kidney Dissection Lab</a:t>
            </a:r>
          </a:p>
          <a:p>
            <a:pPr lvl="1"/>
            <a:r>
              <a:rPr lang="en-US" dirty="0" smtClean="0"/>
              <a:t>Discover the anatomy of the kidney through dissection.</a:t>
            </a:r>
          </a:p>
        </p:txBody>
      </p:sp>
      <p:sp>
        <p:nvSpPr>
          <p:cNvPr id="4" name="Title 3"/>
          <p:cNvSpPr>
            <a:spLocks noGrp="1"/>
          </p:cNvSpPr>
          <p:nvPr>
            <p:ph type="title"/>
          </p:nvPr>
        </p:nvSpPr>
        <p:spPr/>
        <p:txBody>
          <a:bodyPr/>
          <a:lstStyle/>
          <a:p>
            <a:pPr algn="ctr"/>
            <a:r>
              <a:rPr lang="en-US" sz="3200" dirty="0" smtClean="0"/>
              <a:t>Lesson Sequence</a:t>
            </a:r>
            <a:endParaRPr lang="en-US" sz="3200" dirty="0"/>
          </a:p>
        </p:txBody>
      </p:sp>
    </p:spTree>
    <p:extLst>
      <p:ext uri="{BB962C8B-B14F-4D97-AF65-F5344CB8AC3E}">
        <p14:creationId xmlns:p14="http://schemas.microsoft.com/office/powerpoint/2010/main" val="17795247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70330" y="1210093"/>
            <a:ext cx="8673670" cy="1139407"/>
          </a:xfrm>
        </p:spPr>
        <p:txBody>
          <a:bodyPr/>
          <a:lstStyle/>
          <a:p>
            <a:pPr algn="ctr"/>
            <a:r>
              <a:rPr lang="en-US" sz="3000" dirty="0" smtClean="0"/>
              <a:t>Differentiated Assessment: Culminating Task</a:t>
            </a:r>
            <a:endParaRPr lang="en-US" sz="3000" dirty="0"/>
          </a:p>
        </p:txBody>
      </p:sp>
      <p:sp>
        <p:nvSpPr>
          <p:cNvPr id="9" name="TextBox 8"/>
          <p:cNvSpPr txBox="1"/>
          <p:nvPr/>
        </p:nvSpPr>
        <p:spPr>
          <a:xfrm>
            <a:off x="282200" y="2446065"/>
            <a:ext cx="8732461" cy="646331"/>
          </a:xfrm>
          <a:prstGeom prst="rect">
            <a:avLst/>
          </a:prstGeom>
          <a:noFill/>
        </p:spPr>
        <p:txBody>
          <a:bodyPr wrap="square" rtlCol="0">
            <a:spAutoFit/>
          </a:bodyPr>
          <a:lstStyle/>
          <a:p>
            <a:pPr algn="ctr"/>
            <a:r>
              <a:rPr lang="en-US" dirty="0" smtClean="0"/>
              <a:t>Students can choose two of the following options for their culminating task  assessment on homeostasis:</a:t>
            </a:r>
          </a:p>
        </p:txBody>
      </p:sp>
      <p:sp>
        <p:nvSpPr>
          <p:cNvPr id="12" name="TextBox 11"/>
          <p:cNvSpPr txBox="1"/>
          <p:nvPr/>
        </p:nvSpPr>
        <p:spPr>
          <a:xfrm>
            <a:off x="736850" y="3512300"/>
            <a:ext cx="184666" cy="369332"/>
          </a:xfrm>
          <a:prstGeom prst="rect">
            <a:avLst/>
          </a:prstGeom>
          <a:noFill/>
        </p:spPr>
        <p:txBody>
          <a:bodyPr wrap="none" rtlCol="0">
            <a:spAutoFit/>
          </a:bodyPr>
          <a:lstStyle/>
          <a:p>
            <a:endParaRPr lang="en-US" dirty="0"/>
          </a:p>
        </p:txBody>
      </p:sp>
      <p:sp>
        <p:nvSpPr>
          <p:cNvPr id="13" name="Content Placeholder 6"/>
          <p:cNvSpPr>
            <a:spLocks noGrp="1"/>
          </p:cNvSpPr>
          <p:nvPr>
            <p:ph idx="1"/>
          </p:nvPr>
        </p:nvSpPr>
        <p:spPr>
          <a:xfrm>
            <a:off x="470330" y="3153261"/>
            <a:ext cx="8340520" cy="3510699"/>
          </a:xfrm>
        </p:spPr>
        <p:txBody>
          <a:bodyPr>
            <a:normAutofit fontScale="85000" lnSpcReduction="20000"/>
          </a:bodyPr>
          <a:lstStyle/>
          <a:p>
            <a:r>
              <a:rPr lang="en-US" dirty="0" smtClean="0">
                <a:effectLst/>
              </a:rPr>
              <a:t>A poster </a:t>
            </a:r>
            <a:r>
              <a:rPr lang="en-US" dirty="0">
                <a:effectLst/>
              </a:rPr>
              <a:t>displaying the kidney structure (Visual</a:t>
            </a:r>
            <a:r>
              <a:rPr lang="en-US" dirty="0" smtClean="0">
                <a:effectLst/>
              </a:rPr>
              <a:t>)</a:t>
            </a:r>
            <a:endParaRPr lang="en-US" dirty="0">
              <a:effectLst/>
            </a:endParaRPr>
          </a:p>
          <a:p>
            <a:r>
              <a:rPr lang="en-US" dirty="0">
                <a:effectLst/>
              </a:rPr>
              <a:t>A</a:t>
            </a:r>
            <a:r>
              <a:rPr lang="en-US" dirty="0" smtClean="0">
                <a:effectLst/>
              </a:rPr>
              <a:t> </a:t>
            </a:r>
            <a:r>
              <a:rPr lang="en-US" dirty="0">
                <a:effectLst/>
              </a:rPr>
              <a:t>song about the concept of a feedback loop (Musical</a:t>
            </a:r>
            <a:r>
              <a:rPr lang="en-US" dirty="0" smtClean="0">
                <a:effectLst/>
              </a:rPr>
              <a:t>)</a:t>
            </a:r>
            <a:endParaRPr lang="en-US" dirty="0">
              <a:effectLst/>
            </a:endParaRPr>
          </a:p>
          <a:p>
            <a:r>
              <a:rPr lang="en-US" dirty="0" smtClean="0">
                <a:effectLst/>
              </a:rPr>
              <a:t>A 3</a:t>
            </a:r>
            <a:r>
              <a:rPr lang="en-US" dirty="0">
                <a:effectLst/>
              </a:rPr>
              <a:t>-D model showing the kidney structure (Kinesthetic</a:t>
            </a:r>
            <a:r>
              <a:rPr lang="en-US" dirty="0" smtClean="0">
                <a:effectLst/>
              </a:rPr>
              <a:t>)</a:t>
            </a:r>
            <a:endParaRPr lang="en-US" dirty="0">
              <a:effectLst/>
            </a:endParaRPr>
          </a:p>
          <a:p>
            <a:r>
              <a:rPr lang="en-US" dirty="0" smtClean="0">
                <a:effectLst/>
              </a:rPr>
              <a:t>A </a:t>
            </a:r>
            <a:r>
              <a:rPr lang="en-US" dirty="0">
                <a:effectLst/>
              </a:rPr>
              <a:t>videotaped </a:t>
            </a:r>
            <a:r>
              <a:rPr lang="en-US" dirty="0" smtClean="0">
                <a:effectLst/>
              </a:rPr>
              <a:t>oral or hand-written </a:t>
            </a:r>
            <a:r>
              <a:rPr lang="en-US" dirty="0">
                <a:effectLst/>
              </a:rPr>
              <a:t>story about the process of kidney homeostasis (Linguistic</a:t>
            </a:r>
            <a:r>
              <a:rPr lang="en-US" dirty="0" smtClean="0">
                <a:effectLst/>
              </a:rPr>
              <a:t>)</a:t>
            </a:r>
            <a:endParaRPr lang="en-US" dirty="0">
              <a:effectLst/>
            </a:endParaRPr>
          </a:p>
          <a:p>
            <a:r>
              <a:rPr lang="en-US" dirty="0" smtClean="0">
                <a:effectLst/>
              </a:rPr>
              <a:t>A </a:t>
            </a:r>
            <a:r>
              <a:rPr lang="en-US" dirty="0">
                <a:effectLst/>
              </a:rPr>
              <a:t>journal entry on what they learned about homeostasis (Intrapersonal</a:t>
            </a:r>
            <a:r>
              <a:rPr lang="en-US" dirty="0" smtClean="0">
                <a:effectLst/>
              </a:rPr>
              <a:t>)</a:t>
            </a:r>
            <a:endParaRPr lang="en-US" dirty="0">
              <a:effectLst/>
            </a:endParaRPr>
          </a:p>
          <a:p>
            <a:r>
              <a:rPr lang="en-US" dirty="0" smtClean="0">
                <a:effectLst/>
              </a:rPr>
              <a:t>A lesson </a:t>
            </a:r>
            <a:r>
              <a:rPr lang="en-US" dirty="0">
                <a:effectLst/>
              </a:rPr>
              <a:t>on protein synthesis that is taught to the class (Interpersonal</a:t>
            </a:r>
            <a:r>
              <a:rPr lang="en-US" dirty="0" smtClean="0">
                <a:effectLst/>
              </a:rPr>
              <a:t>)</a:t>
            </a:r>
            <a:endParaRPr lang="en-US" dirty="0">
              <a:effectLst/>
            </a:endParaRPr>
          </a:p>
          <a:p>
            <a:r>
              <a:rPr lang="en-US" dirty="0" smtClean="0">
                <a:effectLst/>
              </a:rPr>
              <a:t>A </a:t>
            </a:r>
            <a:r>
              <a:rPr lang="en-US" dirty="0">
                <a:effectLst/>
              </a:rPr>
              <a:t>lab activity involving the response of an invertebrate to external stimuli (Logical</a:t>
            </a:r>
            <a:r>
              <a:rPr lang="en-US" dirty="0" smtClean="0">
                <a:effectLst/>
              </a:rPr>
              <a:t>)</a:t>
            </a:r>
            <a:endParaRPr lang="en-US" dirty="0"/>
          </a:p>
        </p:txBody>
      </p:sp>
    </p:spTree>
    <p:extLst>
      <p:ext uri="{BB962C8B-B14F-4D97-AF65-F5344CB8AC3E}">
        <p14:creationId xmlns:p14="http://schemas.microsoft.com/office/powerpoint/2010/main" val="14929834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ctr"/>
            <a:r>
              <a:rPr lang="en-US" sz="3200" dirty="0"/>
              <a:t>Differentiated </a:t>
            </a:r>
            <a:r>
              <a:rPr lang="en-US" sz="3200" dirty="0" smtClean="0"/>
              <a:t>Assessment continued</a:t>
            </a:r>
            <a:endParaRPr lang="en-US" sz="3200" dirty="0"/>
          </a:p>
        </p:txBody>
      </p:sp>
      <p:sp>
        <p:nvSpPr>
          <p:cNvPr id="9" name="TextBox 8"/>
          <p:cNvSpPr txBox="1"/>
          <p:nvPr/>
        </p:nvSpPr>
        <p:spPr>
          <a:xfrm>
            <a:off x="282200" y="2446065"/>
            <a:ext cx="8732461" cy="646331"/>
          </a:xfrm>
          <a:prstGeom prst="rect">
            <a:avLst/>
          </a:prstGeom>
          <a:noFill/>
        </p:spPr>
        <p:txBody>
          <a:bodyPr wrap="square" rtlCol="0">
            <a:spAutoFit/>
          </a:bodyPr>
          <a:lstStyle/>
          <a:p>
            <a:pPr algn="ctr"/>
            <a:r>
              <a:rPr lang="en-US" dirty="0" smtClean="0"/>
              <a:t>Students can choose two of the following options for their culminating task  assessment on homeostasis:</a:t>
            </a:r>
          </a:p>
        </p:txBody>
      </p:sp>
      <p:sp>
        <p:nvSpPr>
          <p:cNvPr id="12" name="TextBox 11"/>
          <p:cNvSpPr txBox="1"/>
          <p:nvPr/>
        </p:nvSpPr>
        <p:spPr>
          <a:xfrm>
            <a:off x="736850" y="3512300"/>
            <a:ext cx="184666" cy="369332"/>
          </a:xfrm>
          <a:prstGeom prst="rect">
            <a:avLst/>
          </a:prstGeom>
          <a:noFill/>
        </p:spPr>
        <p:txBody>
          <a:bodyPr wrap="none" rtlCol="0">
            <a:spAutoFit/>
          </a:bodyPr>
          <a:lstStyle/>
          <a:p>
            <a:endParaRPr lang="en-US" dirty="0"/>
          </a:p>
        </p:txBody>
      </p:sp>
      <p:sp>
        <p:nvSpPr>
          <p:cNvPr id="13" name="Content Placeholder 6"/>
          <p:cNvSpPr>
            <a:spLocks noGrp="1"/>
          </p:cNvSpPr>
          <p:nvPr>
            <p:ph idx="1"/>
          </p:nvPr>
        </p:nvSpPr>
        <p:spPr>
          <a:xfrm>
            <a:off x="470330" y="3153261"/>
            <a:ext cx="8340520" cy="3510699"/>
          </a:xfrm>
        </p:spPr>
        <p:txBody>
          <a:bodyPr>
            <a:normAutofit fontScale="85000" lnSpcReduction="20000"/>
          </a:bodyPr>
          <a:lstStyle/>
          <a:p>
            <a:r>
              <a:rPr lang="en-US" dirty="0" smtClean="0">
                <a:effectLst/>
              </a:rPr>
              <a:t>A homeostasis case study to analyze (Logical)</a:t>
            </a:r>
          </a:p>
          <a:p>
            <a:r>
              <a:rPr lang="en-US" dirty="0" smtClean="0">
                <a:effectLst/>
              </a:rPr>
              <a:t>A patient description of health will be given, the student must determine the patients illness as well as giving solutions to help the problem (either present orally or in a report)  (Logical/Linguistic)</a:t>
            </a:r>
          </a:p>
          <a:p>
            <a:r>
              <a:rPr lang="en-US" dirty="0" smtClean="0">
                <a:effectLst/>
              </a:rPr>
              <a:t>A Bill-Nye episode on homeostasis (can be a play or videotaped) (Linguistic/Kinesthetic) </a:t>
            </a:r>
          </a:p>
          <a:p>
            <a:r>
              <a:rPr lang="en-US" dirty="0" smtClean="0">
                <a:effectLst/>
              </a:rPr>
              <a:t>A debate on some of the bad stimuli on homeostasis (example drugs, alcohol, etc.) Must choose a group of four and each person will be given a different perspective to present their arguments from (Interpersonal)</a:t>
            </a:r>
          </a:p>
          <a:p>
            <a:r>
              <a:rPr lang="en-US" dirty="0" smtClean="0">
                <a:effectLst/>
              </a:rPr>
              <a:t>Concept map of homeostasis (Visual) </a:t>
            </a:r>
          </a:p>
          <a:p>
            <a:endParaRPr lang="en-US" dirty="0" smtClean="0">
              <a:effectLst/>
            </a:endParaRPr>
          </a:p>
        </p:txBody>
      </p:sp>
    </p:spTree>
    <p:extLst>
      <p:ext uri="{BB962C8B-B14F-4D97-AF65-F5344CB8AC3E}">
        <p14:creationId xmlns:p14="http://schemas.microsoft.com/office/powerpoint/2010/main" val="36946550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ctr"/>
            <a:r>
              <a:rPr lang="en-US" sz="3200" dirty="0" smtClean="0"/>
              <a:t>Safety Considerations for the Lab</a:t>
            </a:r>
            <a:endParaRPr lang="en-US" sz="3200" dirty="0"/>
          </a:p>
        </p:txBody>
      </p:sp>
      <p:sp>
        <p:nvSpPr>
          <p:cNvPr id="8" name="Content Placeholder 7"/>
          <p:cNvSpPr>
            <a:spLocks noGrp="1"/>
          </p:cNvSpPr>
          <p:nvPr>
            <p:ph idx="1"/>
          </p:nvPr>
        </p:nvSpPr>
        <p:spPr>
          <a:xfrm>
            <a:off x="712788" y="2477425"/>
            <a:ext cx="7716838" cy="4202215"/>
          </a:xfrm>
        </p:spPr>
        <p:txBody>
          <a:bodyPr>
            <a:normAutofit fontScale="92500" lnSpcReduction="10000"/>
          </a:bodyPr>
          <a:lstStyle/>
          <a:p>
            <a:r>
              <a:rPr lang="en-US" dirty="0" smtClean="0"/>
              <a:t>For the invertebrate lab some things to consider are ethical standards when dealing with live substances. </a:t>
            </a:r>
          </a:p>
          <a:p>
            <a:r>
              <a:rPr lang="en-US" dirty="0" smtClean="0"/>
              <a:t>The invertebrate is a living being, therefore after the lab make sure to either put it back in the wild or in a safe place where it can still survive. </a:t>
            </a:r>
          </a:p>
          <a:p>
            <a:r>
              <a:rPr lang="en-US" dirty="0" smtClean="0"/>
              <a:t>If any students are allergic to certain invertebrates please either avoid being involved in the lab or have a partner who is not. </a:t>
            </a:r>
          </a:p>
          <a:p>
            <a:r>
              <a:rPr lang="en-US" dirty="0" smtClean="0"/>
              <a:t>Make sure to wear gloves and goggles and any other precautions necessary for the lab. </a:t>
            </a:r>
            <a:endParaRPr lang="en-US" dirty="0"/>
          </a:p>
        </p:txBody>
      </p:sp>
    </p:spTree>
    <p:extLst>
      <p:ext uri="{BB962C8B-B14F-4D97-AF65-F5344CB8AC3E}">
        <p14:creationId xmlns:p14="http://schemas.microsoft.com/office/powerpoint/2010/main" val="38797485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ctr"/>
            <a:r>
              <a:rPr lang="en-US" sz="3200" dirty="0" smtClean="0"/>
              <a:t>Differentiated Assessment continued</a:t>
            </a:r>
            <a:endParaRPr lang="en-US" sz="3200" dirty="0"/>
          </a:p>
        </p:txBody>
      </p:sp>
      <p:sp>
        <p:nvSpPr>
          <p:cNvPr id="7" name="Content Placeholder 6"/>
          <p:cNvSpPr>
            <a:spLocks noGrp="1"/>
          </p:cNvSpPr>
          <p:nvPr>
            <p:ph idx="1"/>
          </p:nvPr>
        </p:nvSpPr>
        <p:spPr>
          <a:xfrm>
            <a:off x="712788" y="2508785"/>
            <a:ext cx="7716838" cy="4108136"/>
          </a:xfrm>
        </p:spPr>
        <p:txBody>
          <a:bodyPr>
            <a:normAutofit fontScale="92500" lnSpcReduction="10000"/>
          </a:bodyPr>
          <a:lstStyle/>
          <a:p>
            <a:r>
              <a:rPr lang="en-US" dirty="0" smtClean="0"/>
              <a:t>Students understanding of kidney homeostasis will also be evaluated through the final unit test</a:t>
            </a:r>
          </a:p>
          <a:p>
            <a:r>
              <a:rPr lang="en-US" dirty="0" smtClean="0"/>
              <a:t>As well, students will be evaluated throughout the unit by formative assessments including quizzes, the lab assignment and the commoncraft presentation of the excretory system. </a:t>
            </a:r>
          </a:p>
          <a:p>
            <a:r>
              <a:rPr lang="en-US" dirty="0" smtClean="0"/>
              <a:t>Through diagnostic assessments of their progress, the mini-challenges and homework completion.</a:t>
            </a:r>
          </a:p>
          <a:p>
            <a:r>
              <a:rPr lang="en-US" dirty="0" smtClean="0"/>
              <a:t>Also, observations of participation and the learning skills throughout the unit. </a:t>
            </a:r>
            <a:endParaRPr lang="en-US" dirty="0"/>
          </a:p>
        </p:txBody>
      </p:sp>
    </p:spTree>
    <p:extLst>
      <p:ext uri="{BB962C8B-B14F-4D97-AF65-F5344CB8AC3E}">
        <p14:creationId xmlns:p14="http://schemas.microsoft.com/office/powerpoint/2010/main" val="33603996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1. Homeostasis means stable</a:t>
            </a:r>
            <a:endParaRPr lang="en-US" dirty="0"/>
          </a:p>
        </p:txBody>
      </p:sp>
      <p:sp>
        <p:nvSpPr>
          <p:cNvPr id="3" name="Content Placeholder 2"/>
          <p:cNvSpPr>
            <a:spLocks noGrp="1"/>
          </p:cNvSpPr>
          <p:nvPr>
            <p:ph sz="half" idx="2"/>
          </p:nvPr>
        </p:nvSpPr>
        <p:spPr/>
        <p:txBody>
          <a:bodyPr>
            <a:normAutofit fontScale="92500" lnSpcReduction="10000"/>
          </a:bodyPr>
          <a:lstStyle/>
          <a:p>
            <a:r>
              <a:rPr lang="en-US" dirty="0" smtClean="0"/>
              <a:t>Sometimes the students may mistake stable as everything being in equilibrium in the body which isn’t true. </a:t>
            </a:r>
          </a:p>
          <a:p>
            <a:r>
              <a:rPr lang="en-US" dirty="0" smtClean="0"/>
              <a:t>Stable could also mean for the student that nothing is fluctuating or changing in either the external environment (ex. temperature) or internal environment (ex. body) </a:t>
            </a:r>
            <a:endParaRPr lang="en-US" dirty="0"/>
          </a:p>
        </p:txBody>
      </p:sp>
      <p:sp>
        <p:nvSpPr>
          <p:cNvPr id="4" name="Text Placeholder 3"/>
          <p:cNvSpPr>
            <a:spLocks noGrp="1"/>
          </p:cNvSpPr>
          <p:nvPr>
            <p:ph type="body" sz="quarter" idx="3"/>
          </p:nvPr>
        </p:nvSpPr>
        <p:spPr/>
        <p:txBody>
          <a:bodyPr/>
          <a:lstStyle/>
          <a:p>
            <a:r>
              <a:rPr lang="en-US" dirty="0" smtClean="0"/>
              <a:t>2. Homeostasis is the same for everyone</a:t>
            </a:r>
            <a:endParaRPr lang="en-US" dirty="0"/>
          </a:p>
        </p:txBody>
      </p:sp>
      <p:sp>
        <p:nvSpPr>
          <p:cNvPr id="5" name="Content Placeholder 4"/>
          <p:cNvSpPr>
            <a:spLocks noGrp="1"/>
          </p:cNvSpPr>
          <p:nvPr>
            <p:ph sz="quarter" idx="4"/>
          </p:nvPr>
        </p:nvSpPr>
        <p:spPr/>
        <p:txBody>
          <a:bodyPr>
            <a:normAutofit fontScale="92500" lnSpcReduction="10000"/>
          </a:bodyPr>
          <a:lstStyle/>
          <a:p>
            <a:r>
              <a:rPr lang="en-US" dirty="0" smtClean="0"/>
              <a:t>Technically the term homeostasis could be confusing it suggests that the body needs to maintain a “steady-state” internal environment. </a:t>
            </a:r>
          </a:p>
          <a:p>
            <a:r>
              <a:rPr lang="en-US" dirty="0" smtClean="0"/>
              <a:t>This might be considered as the same temperature levels, pH and/or blood sugar levels for everyone, but that’s also not true. </a:t>
            </a:r>
            <a:endParaRPr lang="en-US" dirty="0"/>
          </a:p>
        </p:txBody>
      </p:sp>
      <p:sp>
        <p:nvSpPr>
          <p:cNvPr id="6" name="Title 5"/>
          <p:cNvSpPr>
            <a:spLocks noGrp="1"/>
          </p:cNvSpPr>
          <p:nvPr>
            <p:ph type="title"/>
          </p:nvPr>
        </p:nvSpPr>
        <p:spPr/>
        <p:txBody>
          <a:bodyPr/>
          <a:lstStyle/>
          <a:p>
            <a:pPr algn="ctr"/>
            <a:r>
              <a:rPr lang="en-US" sz="3200" dirty="0" smtClean="0"/>
              <a:t>Potential Student Difficulties</a:t>
            </a:r>
            <a:endParaRPr lang="en-US" sz="3200" dirty="0"/>
          </a:p>
        </p:txBody>
      </p:sp>
    </p:spTree>
    <p:extLst>
      <p:ext uri="{BB962C8B-B14F-4D97-AF65-F5344CB8AC3E}">
        <p14:creationId xmlns:p14="http://schemas.microsoft.com/office/powerpoint/2010/main" val="31392369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3. Assuming the kidney collects urine</a:t>
            </a:r>
            <a:endParaRPr lang="en-US" dirty="0"/>
          </a:p>
        </p:txBody>
      </p:sp>
      <p:sp>
        <p:nvSpPr>
          <p:cNvPr id="3" name="Content Placeholder 2"/>
          <p:cNvSpPr>
            <a:spLocks noGrp="1"/>
          </p:cNvSpPr>
          <p:nvPr>
            <p:ph sz="half" idx="2"/>
          </p:nvPr>
        </p:nvSpPr>
        <p:spPr/>
        <p:txBody>
          <a:bodyPr>
            <a:normAutofit/>
          </a:bodyPr>
          <a:lstStyle/>
          <a:p>
            <a:r>
              <a:rPr lang="en-US" dirty="0" smtClean="0"/>
              <a:t>This can be confusing because the kidney filters the blood and eliminates a variety of potentially harmful substances but it also relieves the body of excess substances that otherwise do not need to be reabsorbed.</a:t>
            </a:r>
            <a:endParaRPr lang="en-US" dirty="0"/>
          </a:p>
        </p:txBody>
      </p:sp>
      <p:sp>
        <p:nvSpPr>
          <p:cNvPr id="4" name="Text Placeholder 3"/>
          <p:cNvSpPr>
            <a:spLocks noGrp="1"/>
          </p:cNvSpPr>
          <p:nvPr>
            <p:ph type="body" sz="quarter" idx="3"/>
          </p:nvPr>
        </p:nvSpPr>
        <p:spPr>
          <a:xfrm>
            <a:off x="4773706" y="2629041"/>
            <a:ext cx="3657600" cy="685800"/>
          </a:xfrm>
        </p:spPr>
        <p:txBody>
          <a:bodyPr/>
          <a:lstStyle/>
          <a:p>
            <a:r>
              <a:rPr lang="en-US" sz="1800" dirty="0" smtClean="0"/>
              <a:t>4. The Excretory System allows everything to pass through</a:t>
            </a:r>
            <a:endParaRPr lang="en-US" sz="1800" dirty="0"/>
          </a:p>
        </p:txBody>
      </p:sp>
      <p:sp>
        <p:nvSpPr>
          <p:cNvPr id="5" name="Content Placeholder 4"/>
          <p:cNvSpPr>
            <a:spLocks noGrp="1"/>
          </p:cNvSpPr>
          <p:nvPr>
            <p:ph sz="quarter" idx="4"/>
          </p:nvPr>
        </p:nvSpPr>
        <p:spPr/>
        <p:txBody>
          <a:bodyPr>
            <a:normAutofit/>
          </a:bodyPr>
          <a:lstStyle/>
          <a:p>
            <a:r>
              <a:rPr lang="en-US" dirty="0" smtClean="0"/>
              <a:t>The excretory system is not an open system that allows all substances to pass through, there are many different control mechanisms that allow for the passage of certain substances for example water or ions. </a:t>
            </a:r>
            <a:endParaRPr lang="en-US" dirty="0"/>
          </a:p>
        </p:txBody>
      </p:sp>
      <p:sp>
        <p:nvSpPr>
          <p:cNvPr id="6" name="Title 5"/>
          <p:cNvSpPr>
            <a:spLocks noGrp="1"/>
          </p:cNvSpPr>
          <p:nvPr>
            <p:ph type="title"/>
          </p:nvPr>
        </p:nvSpPr>
        <p:spPr/>
        <p:txBody>
          <a:bodyPr/>
          <a:lstStyle/>
          <a:p>
            <a:pPr algn="ctr"/>
            <a:r>
              <a:rPr lang="en-US" sz="3200" dirty="0" smtClean="0"/>
              <a:t>Potential Student Difficulties</a:t>
            </a:r>
            <a:endParaRPr lang="en-US" sz="3200" dirty="0"/>
          </a:p>
        </p:txBody>
      </p:sp>
    </p:spTree>
    <p:extLst>
      <p:ext uri="{BB962C8B-B14F-4D97-AF65-F5344CB8AC3E}">
        <p14:creationId xmlns:p14="http://schemas.microsoft.com/office/powerpoint/2010/main" val="7335011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242448" y="2629041"/>
            <a:ext cx="3657600" cy="685800"/>
          </a:xfrm>
        </p:spPr>
        <p:txBody>
          <a:bodyPr/>
          <a:lstStyle/>
          <a:p>
            <a:r>
              <a:rPr lang="en-US" dirty="0"/>
              <a:t>1. Homeostasis means </a:t>
            </a:r>
            <a:r>
              <a:rPr lang="en-US" dirty="0" smtClean="0"/>
              <a:t>stable</a:t>
            </a:r>
            <a:endParaRPr lang="en-US" dirty="0"/>
          </a:p>
        </p:txBody>
      </p:sp>
      <p:sp>
        <p:nvSpPr>
          <p:cNvPr id="3" name="Content Placeholder 2"/>
          <p:cNvSpPr>
            <a:spLocks noGrp="1"/>
          </p:cNvSpPr>
          <p:nvPr>
            <p:ph sz="half" idx="2"/>
          </p:nvPr>
        </p:nvSpPr>
        <p:spPr>
          <a:xfrm>
            <a:off x="242448" y="3465260"/>
            <a:ext cx="3657600" cy="2935539"/>
          </a:xfrm>
        </p:spPr>
        <p:txBody>
          <a:bodyPr>
            <a:normAutofit fontScale="92500" lnSpcReduction="10000"/>
          </a:bodyPr>
          <a:lstStyle/>
          <a:p>
            <a:r>
              <a:rPr lang="en-US" dirty="0" smtClean="0"/>
              <a:t>The body is actually always reacting to its external environment (which is also constantly changing), in order to adapt and create stable conditions internally. </a:t>
            </a:r>
          </a:p>
          <a:p>
            <a:r>
              <a:rPr lang="en-US" dirty="0" smtClean="0"/>
              <a:t>The human body is always monitoring what’s happening and actively making changes to maintain live-able conditions.</a:t>
            </a:r>
            <a:endParaRPr lang="en-US" dirty="0"/>
          </a:p>
        </p:txBody>
      </p:sp>
      <p:sp>
        <p:nvSpPr>
          <p:cNvPr id="4" name="Text Placeholder 3"/>
          <p:cNvSpPr>
            <a:spLocks noGrp="1"/>
          </p:cNvSpPr>
          <p:nvPr>
            <p:ph type="body" sz="quarter" idx="3"/>
          </p:nvPr>
        </p:nvSpPr>
        <p:spPr>
          <a:xfrm>
            <a:off x="4773706" y="2629041"/>
            <a:ext cx="3657600" cy="685800"/>
          </a:xfrm>
        </p:spPr>
        <p:txBody>
          <a:bodyPr/>
          <a:lstStyle/>
          <a:p>
            <a:r>
              <a:rPr lang="en-US" dirty="0"/>
              <a:t>2. Homeostasis is the same for </a:t>
            </a:r>
            <a:r>
              <a:rPr lang="en-US" dirty="0" smtClean="0"/>
              <a:t>everyone</a:t>
            </a:r>
            <a:endParaRPr lang="en-US" dirty="0"/>
          </a:p>
        </p:txBody>
      </p:sp>
      <p:sp>
        <p:nvSpPr>
          <p:cNvPr id="5" name="Content Placeholder 4"/>
          <p:cNvSpPr>
            <a:spLocks noGrp="1"/>
          </p:cNvSpPr>
          <p:nvPr>
            <p:ph sz="quarter" idx="4"/>
          </p:nvPr>
        </p:nvSpPr>
        <p:spPr>
          <a:xfrm>
            <a:off x="4060517" y="3402540"/>
            <a:ext cx="4954142" cy="3328234"/>
          </a:xfrm>
        </p:spPr>
        <p:txBody>
          <a:bodyPr>
            <a:noAutofit/>
          </a:bodyPr>
          <a:lstStyle/>
          <a:p>
            <a:pPr>
              <a:spcAft>
                <a:spcPts val="800"/>
              </a:spcAft>
            </a:pPr>
            <a:r>
              <a:rPr lang="en-GB" sz="1400" dirty="0" smtClean="0">
                <a:effectLst/>
              </a:rPr>
              <a:t>Everyone is an individual therefore our bodies regulate our internal environments in different ways. </a:t>
            </a:r>
          </a:p>
          <a:p>
            <a:pPr>
              <a:spcAft>
                <a:spcPts val="800"/>
              </a:spcAft>
            </a:pPr>
            <a:r>
              <a:rPr lang="en-GB" sz="1400" dirty="0" smtClean="0">
                <a:effectLst/>
              </a:rPr>
              <a:t>Not everyone has the same blood pressure as we know you can have low or high blood pressure. As well children usually have lower blood pressure than adults therefore their regulation differs from other individuals. </a:t>
            </a:r>
          </a:p>
          <a:p>
            <a:pPr>
              <a:spcAft>
                <a:spcPts val="800"/>
              </a:spcAft>
            </a:pPr>
            <a:r>
              <a:rPr lang="en-GB" sz="1400" dirty="0" smtClean="0">
                <a:effectLst/>
              </a:rPr>
              <a:t>For the most part the internal body temperature should be at approximately 37</a:t>
            </a:r>
            <a:r>
              <a:rPr lang="en-GB" sz="1400" dirty="0">
                <a:latin typeface="Arial Rounded MT Bold (Body)"/>
                <a:cs typeface="Arial Rounded MT Bold (Body)"/>
              </a:rPr>
              <a:t>°</a:t>
            </a:r>
            <a:r>
              <a:rPr lang="en-GB" sz="1400" dirty="0" smtClean="0">
                <a:latin typeface="Arial Rounded MT Bold (Body)"/>
                <a:cs typeface="Arial Rounded MT Bold (Body)"/>
              </a:rPr>
              <a:t>C </a:t>
            </a:r>
            <a:r>
              <a:rPr lang="en-GB" sz="1400" dirty="0" smtClean="0">
                <a:effectLst/>
              </a:rPr>
              <a:t>but that varies among individuals. </a:t>
            </a:r>
          </a:p>
          <a:p>
            <a:pPr>
              <a:spcAft>
                <a:spcPts val="800"/>
              </a:spcAft>
            </a:pPr>
            <a:r>
              <a:rPr lang="en-GB" sz="1400" dirty="0" smtClean="0">
                <a:effectLst/>
              </a:rPr>
              <a:t>Body temperature can also vary according to the external conditions like how hot or cold it is outdoors.</a:t>
            </a:r>
            <a:endParaRPr lang="en-US" sz="1400" dirty="0"/>
          </a:p>
        </p:txBody>
      </p:sp>
      <p:sp>
        <p:nvSpPr>
          <p:cNvPr id="6" name="Title 5"/>
          <p:cNvSpPr>
            <a:spLocks noGrp="1"/>
          </p:cNvSpPr>
          <p:nvPr>
            <p:ph type="title"/>
          </p:nvPr>
        </p:nvSpPr>
        <p:spPr>
          <a:xfrm>
            <a:off x="712788" y="1210093"/>
            <a:ext cx="8431212" cy="1139407"/>
          </a:xfrm>
        </p:spPr>
        <p:txBody>
          <a:bodyPr/>
          <a:lstStyle/>
          <a:p>
            <a:pPr algn="ctr"/>
            <a:r>
              <a:rPr lang="en-US" sz="3200" dirty="0" smtClean="0"/>
              <a:t>Possible Solutions to Student Difficulties</a:t>
            </a:r>
            <a:endParaRPr lang="en-US" sz="3200" dirty="0"/>
          </a:p>
        </p:txBody>
      </p:sp>
    </p:spTree>
    <p:extLst>
      <p:ext uri="{BB962C8B-B14F-4D97-AF65-F5344CB8AC3E}">
        <p14:creationId xmlns:p14="http://schemas.microsoft.com/office/powerpoint/2010/main" val="18959670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a:t>3. Assuming the kidney collects urine</a:t>
            </a:r>
          </a:p>
        </p:txBody>
      </p:sp>
      <p:sp>
        <p:nvSpPr>
          <p:cNvPr id="3" name="Content Placeholder 2"/>
          <p:cNvSpPr>
            <a:spLocks noGrp="1"/>
          </p:cNvSpPr>
          <p:nvPr>
            <p:ph sz="half" idx="2"/>
          </p:nvPr>
        </p:nvSpPr>
        <p:spPr/>
        <p:txBody>
          <a:bodyPr>
            <a:normAutofit lnSpcReduction="10000"/>
          </a:bodyPr>
          <a:lstStyle/>
          <a:p>
            <a:r>
              <a:rPr lang="en-US" dirty="0" smtClean="0"/>
              <a:t>The best way to explain this would be through animations and diagrams showing what exactly comes out of the blood and or what the kidney’s functions are. There is a good diagram in this presentation which can be accompanied with an explanation on slide 10.</a:t>
            </a:r>
            <a:endParaRPr lang="en-US" dirty="0"/>
          </a:p>
        </p:txBody>
      </p:sp>
      <p:sp>
        <p:nvSpPr>
          <p:cNvPr id="4" name="Text Placeholder 3"/>
          <p:cNvSpPr>
            <a:spLocks noGrp="1"/>
          </p:cNvSpPr>
          <p:nvPr>
            <p:ph type="body" sz="quarter" idx="3"/>
          </p:nvPr>
        </p:nvSpPr>
        <p:spPr/>
        <p:txBody>
          <a:bodyPr/>
          <a:lstStyle/>
          <a:p>
            <a:r>
              <a:rPr lang="en-US" sz="1800" dirty="0"/>
              <a:t>4. The Excretory System allows everything to pass through</a:t>
            </a:r>
          </a:p>
        </p:txBody>
      </p:sp>
      <p:sp>
        <p:nvSpPr>
          <p:cNvPr id="5" name="Content Placeholder 4"/>
          <p:cNvSpPr>
            <a:spLocks noGrp="1"/>
          </p:cNvSpPr>
          <p:nvPr>
            <p:ph sz="quarter" idx="4"/>
          </p:nvPr>
        </p:nvSpPr>
        <p:spPr/>
        <p:txBody>
          <a:bodyPr>
            <a:normAutofit fontScale="92500" lnSpcReduction="20000"/>
          </a:bodyPr>
          <a:lstStyle/>
          <a:p>
            <a:r>
              <a:rPr lang="en-US" dirty="0" smtClean="0"/>
              <a:t>I love the animation for ADH because it’s a perfect illustration of how reabsorption of water occurs. (slide 23) Also perhaps creating a class chart or concept map of which ions or substances get transported through certain membranes, for example the collecting duct transports water, salt (NaCl), urea, uric acid and minerals.</a:t>
            </a:r>
            <a:endParaRPr lang="en-US" dirty="0"/>
          </a:p>
        </p:txBody>
      </p:sp>
      <p:sp>
        <p:nvSpPr>
          <p:cNvPr id="6" name="Title 5"/>
          <p:cNvSpPr>
            <a:spLocks noGrp="1"/>
          </p:cNvSpPr>
          <p:nvPr>
            <p:ph type="title"/>
          </p:nvPr>
        </p:nvSpPr>
        <p:spPr>
          <a:xfrm>
            <a:off x="712788" y="1210093"/>
            <a:ext cx="8431212" cy="1139407"/>
          </a:xfrm>
        </p:spPr>
        <p:txBody>
          <a:bodyPr/>
          <a:lstStyle/>
          <a:p>
            <a:pPr algn="ctr"/>
            <a:r>
              <a:rPr lang="en-US" sz="3200" dirty="0" smtClean="0"/>
              <a:t>Possible Solutions to Student Difficulties</a:t>
            </a:r>
            <a:endParaRPr lang="en-US" sz="3200" dirty="0"/>
          </a:p>
        </p:txBody>
      </p:sp>
    </p:spTree>
    <p:extLst>
      <p:ext uri="{BB962C8B-B14F-4D97-AF65-F5344CB8AC3E}">
        <p14:creationId xmlns:p14="http://schemas.microsoft.com/office/powerpoint/2010/main" val="223714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Vertical Text Placeholder 6"/>
          <p:cNvSpPr>
            <a:spLocks noGrp="1"/>
          </p:cNvSpPr>
          <p:nvPr>
            <p:ph type="body" orient="vert" idx="1"/>
          </p:nvPr>
        </p:nvSpPr>
        <p:spPr/>
        <p:txBody>
          <a:bodyPr>
            <a:normAutofit fontScale="92500" lnSpcReduction="10000"/>
          </a:bodyPr>
          <a:lstStyle/>
          <a:p>
            <a:pPr>
              <a:lnSpc>
                <a:spcPct val="80000"/>
              </a:lnSpc>
            </a:pPr>
            <a:r>
              <a:rPr lang="en-CA" dirty="0" smtClean="0">
                <a:latin typeface="Constantia" charset="0"/>
              </a:rPr>
              <a:t>Dry fit t-shirts that help keep you cool or parkas to keep you warm (clothing to regulate body temperature)</a:t>
            </a:r>
            <a:endParaRPr lang="en-CA" dirty="0">
              <a:latin typeface="Constantia" charset="0"/>
            </a:endParaRPr>
          </a:p>
          <a:p>
            <a:pPr>
              <a:lnSpc>
                <a:spcPct val="80000"/>
              </a:lnSpc>
            </a:pPr>
            <a:r>
              <a:rPr lang="en-CA" dirty="0" smtClean="0">
                <a:latin typeface="Constantia" charset="0"/>
              </a:rPr>
              <a:t>Diabetes </a:t>
            </a:r>
            <a:r>
              <a:rPr lang="en-CA" dirty="0">
                <a:latin typeface="Constantia" charset="0"/>
              </a:rPr>
              <a:t>Mellitus and Diabetes Insipidus</a:t>
            </a:r>
          </a:p>
          <a:p>
            <a:pPr>
              <a:lnSpc>
                <a:spcPct val="80000"/>
              </a:lnSpc>
            </a:pPr>
            <a:r>
              <a:rPr lang="en-CA" dirty="0" smtClean="0">
                <a:latin typeface="Constantia" charset="0"/>
              </a:rPr>
              <a:t>Chronic renal diseases</a:t>
            </a:r>
            <a:endParaRPr lang="en-CA" dirty="0">
              <a:latin typeface="Constantia" charset="0"/>
            </a:endParaRPr>
          </a:p>
          <a:p>
            <a:pPr>
              <a:lnSpc>
                <a:spcPct val="80000"/>
              </a:lnSpc>
            </a:pPr>
            <a:r>
              <a:rPr lang="en-US" dirty="0" smtClean="0">
                <a:latin typeface="Constantia" charset="0"/>
              </a:rPr>
              <a:t>Performance-enhancing drugs (steroids) and their affect on homeostasis</a:t>
            </a:r>
            <a:endParaRPr lang="en-US" dirty="0">
              <a:latin typeface="Constantia" charset="0"/>
            </a:endParaRPr>
          </a:p>
          <a:p>
            <a:pPr>
              <a:lnSpc>
                <a:spcPct val="80000"/>
              </a:lnSpc>
            </a:pPr>
            <a:r>
              <a:rPr lang="en-US" dirty="0">
                <a:latin typeface="Constantia" charset="0"/>
              </a:rPr>
              <a:t>E</a:t>
            </a:r>
            <a:r>
              <a:rPr lang="en-US" dirty="0" smtClean="0">
                <a:latin typeface="Constantia" charset="0"/>
              </a:rPr>
              <a:t>nergy drinks, coffee, coke etc. </a:t>
            </a:r>
            <a:r>
              <a:rPr lang="en-US" dirty="0">
                <a:latin typeface="Constantia" charset="0"/>
              </a:rPr>
              <a:t>and their affect on </a:t>
            </a:r>
            <a:r>
              <a:rPr lang="en-US" dirty="0" smtClean="0">
                <a:latin typeface="Constantia" charset="0"/>
              </a:rPr>
              <a:t>homeostasis</a:t>
            </a:r>
            <a:endParaRPr lang="en-CA" dirty="0">
              <a:latin typeface="Constantia" charset="0"/>
            </a:endParaRPr>
          </a:p>
          <a:p>
            <a:pPr>
              <a:lnSpc>
                <a:spcPct val="80000"/>
              </a:lnSpc>
            </a:pPr>
            <a:r>
              <a:rPr lang="en-US" dirty="0">
                <a:latin typeface="Constantia" charset="0"/>
              </a:rPr>
              <a:t>A</a:t>
            </a:r>
            <a:r>
              <a:rPr lang="en-US" dirty="0" smtClean="0">
                <a:latin typeface="Constantia" charset="0"/>
              </a:rPr>
              <a:t>lcohol </a:t>
            </a:r>
            <a:r>
              <a:rPr lang="en-US" dirty="0">
                <a:latin typeface="Constantia" charset="0"/>
              </a:rPr>
              <a:t>and illegal drugs and their affect on </a:t>
            </a:r>
            <a:r>
              <a:rPr lang="en-US" dirty="0" smtClean="0">
                <a:latin typeface="Constantia" charset="0"/>
              </a:rPr>
              <a:t>homeostasis</a:t>
            </a:r>
            <a:endParaRPr lang="en-CA" dirty="0">
              <a:latin typeface="Constantia" charset="0"/>
            </a:endParaRPr>
          </a:p>
          <a:p>
            <a:pPr>
              <a:lnSpc>
                <a:spcPct val="80000"/>
              </a:lnSpc>
            </a:pPr>
            <a:r>
              <a:rPr lang="en-US" dirty="0" smtClean="0">
                <a:latin typeface="Constantia" charset="0"/>
              </a:rPr>
              <a:t>Effects of medically prescribed drugs on homeostasis (ex. diuretics)</a:t>
            </a:r>
          </a:p>
          <a:p>
            <a:pPr>
              <a:lnSpc>
                <a:spcPct val="80000"/>
              </a:lnSpc>
            </a:pPr>
            <a:r>
              <a:rPr lang="en-US" dirty="0" smtClean="0">
                <a:latin typeface="Constantia" charset="0"/>
              </a:rPr>
              <a:t>Kidney Dialysis and transplants</a:t>
            </a:r>
            <a:endParaRPr lang="en-CA" dirty="0">
              <a:latin typeface="Constantia" charset="0"/>
            </a:endParaRPr>
          </a:p>
        </p:txBody>
      </p:sp>
      <p:sp>
        <p:nvSpPr>
          <p:cNvPr id="6" name="Title 5"/>
          <p:cNvSpPr>
            <a:spLocks noGrp="1"/>
          </p:cNvSpPr>
          <p:nvPr>
            <p:ph type="title"/>
          </p:nvPr>
        </p:nvSpPr>
        <p:spPr/>
        <p:txBody>
          <a:bodyPr/>
          <a:lstStyle/>
          <a:p>
            <a:pPr algn="ctr"/>
            <a:r>
              <a:rPr lang="en-US" sz="4000" dirty="0" smtClean="0"/>
              <a:t>Practical Applications</a:t>
            </a:r>
            <a:endParaRPr lang="en-US" sz="4000" dirty="0"/>
          </a:p>
        </p:txBody>
      </p:sp>
    </p:spTree>
    <p:extLst>
      <p:ext uri="{BB962C8B-B14F-4D97-AF65-F5344CB8AC3E}">
        <p14:creationId xmlns:p14="http://schemas.microsoft.com/office/powerpoint/2010/main" val="3194359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Vertical Text Placeholder 6"/>
          <p:cNvSpPr>
            <a:spLocks noGrp="1"/>
          </p:cNvSpPr>
          <p:nvPr>
            <p:ph type="body" orient="vert" idx="1"/>
          </p:nvPr>
        </p:nvSpPr>
        <p:spPr/>
        <p:txBody>
          <a:bodyPr>
            <a:normAutofit fontScale="70000" lnSpcReduction="20000"/>
          </a:bodyPr>
          <a:lstStyle/>
          <a:p>
            <a:r>
              <a:rPr lang="en-US" dirty="0">
                <a:effectLst/>
              </a:rPr>
              <a:t>Gerards, Susan (2011).  Biology 12.  Toronto: McGraw-Hill Ryerson.	</a:t>
            </a:r>
            <a:r>
              <a:rPr lang="en-US" i="1" dirty="0" smtClean="0">
                <a:effectLst/>
              </a:rPr>
              <a:t>Provides </a:t>
            </a:r>
            <a:r>
              <a:rPr lang="en-US" i="1" dirty="0">
                <a:effectLst/>
              </a:rPr>
              <a:t>background information and diagrams for lessons</a:t>
            </a:r>
            <a:r>
              <a:rPr lang="en-US" i="1" dirty="0" smtClean="0">
                <a:effectLst/>
              </a:rPr>
              <a:t>.</a:t>
            </a:r>
          </a:p>
          <a:p>
            <a:r>
              <a:rPr lang="en-US" dirty="0">
                <a:effectLst/>
              </a:rPr>
              <a:t>Kidney Tutorial 		</a:t>
            </a:r>
            <a:r>
              <a:rPr lang="en-US" u="sng" dirty="0" smtClean="0">
                <a:effectLst/>
                <a:hlinkClick r:id="rId2"/>
              </a:rPr>
              <a:t>http</a:t>
            </a:r>
            <a:r>
              <a:rPr lang="en-US" u="sng" dirty="0">
                <a:effectLst/>
                <a:hlinkClick r:id="rId2"/>
              </a:rPr>
              <a:t>://www.biologymad.com/resources/</a:t>
            </a:r>
            <a:r>
              <a:rPr lang="en-US" u="sng" dirty="0" smtClean="0">
                <a:effectLst/>
                <a:hlinkClick r:id="rId2"/>
              </a:rPr>
              <a:t>kidney.swf</a:t>
            </a:r>
            <a:r>
              <a:rPr lang="en-US" dirty="0">
                <a:effectLst/>
              </a:rPr>
              <a:t> </a:t>
            </a:r>
            <a:r>
              <a:rPr lang="en-US" dirty="0" smtClean="0">
                <a:effectLst/>
              </a:rPr>
              <a:t>  </a:t>
            </a:r>
            <a:r>
              <a:rPr lang="en-US" i="1" dirty="0" smtClean="0">
                <a:effectLst/>
              </a:rPr>
              <a:t>Provides </a:t>
            </a:r>
            <a:r>
              <a:rPr lang="en-US" i="1" dirty="0">
                <a:effectLst/>
              </a:rPr>
              <a:t>more background information of the kidney for students to review</a:t>
            </a:r>
            <a:r>
              <a:rPr lang="en-US" i="1" dirty="0" smtClean="0">
                <a:effectLst/>
              </a:rPr>
              <a:t>.</a:t>
            </a:r>
          </a:p>
          <a:p>
            <a:r>
              <a:rPr lang="en-US" dirty="0">
                <a:effectLst/>
              </a:rPr>
              <a:t>Control, Regulation and Feedback </a:t>
            </a:r>
            <a:r>
              <a:rPr lang="en-US" dirty="0" smtClean="0">
                <a:effectLst/>
              </a:rPr>
              <a:t>Tutorial </a:t>
            </a:r>
            <a:r>
              <a:rPr lang="en-US" u="sng" dirty="0" smtClean="0">
                <a:effectLst/>
                <a:hlinkClick r:id="rId3"/>
              </a:rPr>
              <a:t>http</a:t>
            </a:r>
            <a:r>
              <a:rPr lang="en-US" u="sng" dirty="0">
                <a:effectLst/>
                <a:hlinkClick r:id="rId3"/>
              </a:rPr>
              <a:t>://bcs.whfreeman.com/thelifewire/content/chp41/41020.</a:t>
            </a:r>
            <a:r>
              <a:rPr lang="en-US" u="sng" dirty="0" smtClean="0">
                <a:effectLst/>
                <a:hlinkClick r:id="rId3"/>
              </a:rPr>
              <a:t>html</a:t>
            </a:r>
            <a:r>
              <a:rPr lang="en-US" dirty="0">
                <a:effectLst/>
              </a:rPr>
              <a:t> </a:t>
            </a:r>
            <a:r>
              <a:rPr lang="en-US" dirty="0" smtClean="0">
                <a:effectLst/>
              </a:rPr>
              <a:t>  </a:t>
            </a:r>
            <a:r>
              <a:rPr lang="en-US" i="1" dirty="0" smtClean="0">
                <a:effectLst/>
              </a:rPr>
              <a:t>Gives </a:t>
            </a:r>
            <a:r>
              <a:rPr lang="en-US" i="1" dirty="0">
                <a:effectLst/>
              </a:rPr>
              <a:t>overview of feedback mechanisms and how the body controls itself.</a:t>
            </a:r>
            <a:r>
              <a:rPr lang="en-US" dirty="0">
                <a:effectLst/>
              </a:rPr>
              <a:t> </a:t>
            </a:r>
            <a:endParaRPr lang="en-US" dirty="0" smtClean="0">
              <a:effectLst/>
            </a:endParaRPr>
          </a:p>
          <a:p>
            <a:r>
              <a:rPr lang="en-US" dirty="0">
                <a:effectLst/>
              </a:rPr>
              <a:t>Homeostasis Lesson			</a:t>
            </a:r>
            <a:r>
              <a:rPr lang="en-US" u="sng" dirty="0">
                <a:effectLst/>
                <a:hlinkClick r:id="rId4"/>
              </a:rPr>
              <a:t>http://www.lionden.com/</a:t>
            </a:r>
            <a:r>
              <a:rPr lang="en-US" u="sng" dirty="0" smtClean="0">
                <a:effectLst/>
                <a:hlinkClick r:id="rId4"/>
              </a:rPr>
              <a:t>homeostasis.htm</a:t>
            </a:r>
            <a:r>
              <a:rPr lang="en-US" dirty="0">
                <a:effectLst/>
              </a:rPr>
              <a:t> </a:t>
            </a:r>
            <a:r>
              <a:rPr lang="en-US" dirty="0" smtClean="0">
                <a:effectLst/>
              </a:rPr>
              <a:t> </a:t>
            </a:r>
            <a:r>
              <a:rPr lang="en-US" i="1" dirty="0" smtClean="0">
                <a:effectLst/>
              </a:rPr>
              <a:t>Overview </a:t>
            </a:r>
            <a:r>
              <a:rPr lang="en-US" i="1" dirty="0">
                <a:effectLst/>
              </a:rPr>
              <a:t>of homeostasis</a:t>
            </a:r>
            <a:r>
              <a:rPr lang="en-US" i="1" dirty="0" smtClean="0">
                <a:effectLst/>
              </a:rPr>
              <a:t>.</a:t>
            </a:r>
          </a:p>
          <a:p>
            <a:r>
              <a:rPr lang="en-US" dirty="0">
                <a:effectLst/>
              </a:rPr>
              <a:t>Kidney Quiz					</a:t>
            </a:r>
            <a:r>
              <a:rPr lang="en-US" u="sng" dirty="0">
                <a:effectLst/>
                <a:hlinkClick r:id="rId5"/>
              </a:rPr>
              <a:t>http://www.zerobio.com/target_practice_quiz/</a:t>
            </a:r>
            <a:r>
              <a:rPr lang="en-US" u="sng" dirty="0" smtClean="0">
                <a:effectLst/>
                <a:hlinkClick r:id="rId5"/>
              </a:rPr>
              <a:t>target_practice_quiz_kidney.htm</a:t>
            </a:r>
            <a:r>
              <a:rPr lang="en-US" dirty="0">
                <a:effectLst/>
              </a:rPr>
              <a:t> </a:t>
            </a:r>
            <a:r>
              <a:rPr lang="en-US" dirty="0" smtClean="0">
                <a:effectLst/>
              </a:rPr>
              <a:t>  </a:t>
            </a:r>
            <a:r>
              <a:rPr lang="en-US" i="1" dirty="0" smtClean="0">
                <a:effectLst/>
              </a:rPr>
              <a:t>Allows </a:t>
            </a:r>
            <a:r>
              <a:rPr lang="en-US" i="1" dirty="0">
                <a:effectLst/>
              </a:rPr>
              <a:t>students to self-quiz themselves on their knowledge of the kidney.</a:t>
            </a:r>
            <a:r>
              <a:rPr lang="en-US" dirty="0">
                <a:effectLst/>
              </a:rPr>
              <a:t> </a:t>
            </a:r>
          </a:p>
          <a:p>
            <a:endParaRPr lang="en-US" dirty="0">
              <a:effectLst/>
            </a:endParaRPr>
          </a:p>
          <a:p>
            <a:endParaRPr lang="en-US" dirty="0">
              <a:effectLst/>
            </a:endParaRPr>
          </a:p>
          <a:p>
            <a:endParaRPr lang="en-US" dirty="0"/>
          </a:p>
        </p:txBody>
      </p:sp>
      <p:sp>
        <p:nvSpPr>
          <p:cNvPr id="6" name="Title 5"/>
          <p:cNvSpPr>
            <a:spLocks noGrp="1"/>
          </p:cNvSpPr>
          <p:nvPr>
            <p:ph type="title"/>
          </p:nvPr>
        </p:nvSpPr>
        <p:spPr/>
        <p:txBody>
          <a:bodyPr/>
          <a:lstStyle/>
          <a:p>
            <a:pPr algn="ctr"/>
            <a:r>
              <a:rPr lang="en-US" sz="4000" dirty="0" smtClean="0"/>
              <a:t>Resources</a:t>
            </a:r>
            <a:endParaRPr lang="en-US" sz="4000" dirty="0"/>
          </a:p>
        </p:txBody>
      </p:sp>
    </p:spTree>
    <p:extLst>
      <p:ext uri="{BB962C8B-B14F-4D97-AF65-F5344CB8AC3E}">
        <p14:creationId xmlns:p14="http://schemas.microsoft.com/office/powerpoint/2010/main" val="15861294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tical Text Placeholder 1"/>
          <p:cNvSpPr>
            <a:spLocks noGrp="1"/>
          </p:cNvSpPr>
          <p:nvPr>
            <p:ph type="body" orient="vert" idx="1"/>
          </p:nvPr>
        </p:nvSpPr>
        <p:spPr/>
        <p:txBody>
          <a:bodyPr>
            <a:normAutofit fontScale="92500" lnSpcReduction="20000"/>
          </a:bodyPr>
          <a:lstStyle/>
          <a:p>
            <a:r>
              <a:rPr lang="en-US" dirty="0" smtClean="0">
                <a:solidFill>
                  <a:srgbClr val="FDA247"/>
                </a:solidFill>
              </a:rPr>
              <a:t>Lesson 6</a:t>
            </a:r>
            <a:r>
              <a:rPr lang="en-US" dirty="0" smtClean="0"/>
              <a:t>: Feedback System (Stimulus response loop)</a:t>
            </a:r>
          </a:p>
          <a:p>
            <a:pPr lvl="1"/>
            <a:r>
              <a:rPr lang="en-US" dirty="0" smtClean="0"/>
              <a:t>Discuss the concept of a feedback system and a response loop.</a:t>
            </a:r>
          </a:p>
          <a:p>
            <a:r>
              <a:rPr lang="en-US" dirty="0" smtClean="0">
                <a:solidFill>
                  <a:srgbClr val="FDA247"/>
                </a:solidFill>
              </a:rPr>
              <a:t>Lesson 7</a:t>
            </a:r>
            <a:r>
              <a:rPr lang="en-US" dirty="0" smtClean="0"/>
              <a:t>: Control Mechanisms</a:t>
            </a:r>
          </a:p>
          <a:p>
            <a:pPr lvl="1"/>
            <a:r>
              <a:rPr lang="en-US" dirty="0" smtClean="0"/>
              <a:t>Discuss the different control mechanisms that the body uses to regulate water in the body. </a:t>
            </a:r>
          </a:p>
          <a:p>
            <a:r>
              <a:rPr lang="en-US" dirty="0" smtClean="0">
                <a:solidFill>
                  <a:srgbClr val="FDA247"/>
                </a:solidFill>
              </a:rPr>
              <a:t>Lesson 8</a:t>
            </a:r>
            <a:r>
              <a:rPr lang="en-US" dirty="0" smtClean="0"/>
              <a:t>: Effects on Excretory System </a:t>
            </a:r>
          </a:p>
          <a:p>
            <a:pPr lvl="1"/>
            <a:r>
              <a:rPr lang="en-US" dirty="0" smtClean="0"/>
              <a:t>Investigate how different substances and/or environment affect the excretory system when subject to various chemicals and/or stimuli. </a:t>
            </a:r>
          </a:p>
          <a:p>
            <a:r>
              <a:rPr lang="en-US" dirty="0" smtClean="0">
                <a:solidFill>
                  <a:srgbClr val="FDA247"/>
                </a:solidFill>
              </a:rPr>
              <a:t>Lesson 9-10</a:t>
            </a:r>
            <a:r>
              <a:rPr lang="en-US" dirty="0" smtClean="0"/>
              <a:t>: Culminating Task</a:t>
            </a:r>
          </a:p>
          <a:p>
            <a:pPr lvl="1"/>
            <a:r>
              <a:rPr lang="en-US" dirty="0" smtClean="0"/>
              <a:t>Lab investigation observing the responses that an invertebrate may have to different stimuli. </a:t>
            </a:r>
            <a:endParaRPr lang="en-US" dirty="0"/>
          </a:p>
        </p:txBody>
      </p:sp>
      <p:sp>
        <p:nvSpPr>
          <p:cNvPr id="3" name="Title 2"/>
          <p:cNvSpPr>
            <a:spLocks noGrp="1"/>
          </p:cNvSpPr>
          <p:nvPr>
            <p:ph type="title"/>
          </p:nvPr>
        </p:nvSpPr>
        <p:spPr/>
        <p:txBody>
          <a:bodyPr/>
          <a:lstStyle/>
          <a:p>
            <a:pPr algn="ctr"/>
            <a:r>
              <a:rPr lang="en-US" sz="3200" dirty="0" smtClean="0"/>
              <a:t>Lesson Sequence continued</a:t>
            </a:r>
            <a:endParaRPr lang="en-US" sz="3200" dirty="0"/>
          </a:p>
        </p:txBody>
      </p:sp>
    </p:spTree>
    <p:extLst>
      <p:ext uri="{BB962C8B-B14F-4D97-AF65-F5344CB8AC3E}">
        <p14:creationId xmlns:p14="http://schemas.microsoft.com/office/powerpoint/2010/main" val="25487432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tical Text Placeholder 1"/>
          <p:cNvSpPr>
            <a:spLocks noGrp="1"/>
          </p:cNvSpPr>
          <p:nvPr>
            <p:ph type="body" orient="vert" idx="1"/>
          </p:nvPr>
        </p:nvSpPr>
        <p:spPr/>
        <p:txBody>
          <a:bodyPr>
            <a:normAutofit fontScale="62500" lnSpcReduction="20000"/>
          </a:bodyPr>
          <a:lstStyle/>
          <a:p>
            <a:r>
              <a:rPr lang="en-US" dirty="0">
                <a:effectLst/>
              </a:rPr>
              <a:t>Gizmo: Human </a:t>
            </a:r>
            <a:r>
              <a:rPr lang="en-US" dirty="0" smtClean="0">
                <a:effectLst/>
              </a:rPr>
              <a:t>Homeostasis </a:t>
            </a:r>
            <a:r>
              <a:rPr lang="en-US" u="sng" dirty="0" smtClean="0">
                <a:effectLst/>
                <a:hlinkClick r:id="rId2"/>
              </a:rPr>
              <a:t>http</a:t>
            </a:r>
            <a:r>
              <a:rPr lang="en-US" u="sng" dirty="0">
                <a:effectLst/>
                <a:hlinkClick r:id="rId2"/>
              </a:rPr>
              <a:t>://www.explorelearning.com/index.cfm?method=cResource.dspDetail&amp;ResourceID=</a:t>
            </a:r>
            <a:r>
              <a:rPr lang="en-US" u="sng" dirty="0" smtClean="0">
                <a:effectLst/>
                <a:hlinkClick r:id="rId2"/>
              </a:rPr>
              <a:t>519</a:t>
            </a:r>
            <a:r>
              <a:rPr lang="en-US" dirty="0">
                <a:effectLst/>
              </a:rPr>
              <a:t> </a:t>
            </a:r>
            <a:r>
              <a:rPr lang="en-US" dirty="0" smtClean="0">
                <a:effectLst/>
              </a:rPr>
              <a:t>   </a:t>
            </a:r>
            <a:r>
              <a:rPr lang="en-US" i="1" dirty="0" smtClean="0">
                <a:effectLst/>
              </a:rPr>
              <a:t>Interactive </a:t>
            </a:r>
            <a:r>
              <a:rPr lang="en-US" i="1" dirty="0">
                <a:effectLst/>
              </a:rPr>
              <a:t>simulation for students to understand how the human body regulates its water, temperature and activity levels.</a:t>
            </a:r>
            <a:endParaRPr lang="en-US" dirty="0">
              <a:effectLst/>
            </a:endParaRPr>
          </a:p>
          <a:p>
            <a:r>
              <a:rPr lang="en-US" dirty="0">
                <a:effectLst/>
              </a:rPr>
              <a:t>Gizmo: Drug </a:t>
            </a:r>
            <a:r>
              <a:rPr lang="en-US" dirty="0" smtClean="0">
                <a:effectLst/>
              </a:rPr>
              <a:t>Dosage </a:t>
            </a:r>
            <a:r>
              <a:rPr lang="en-US" u="sng" dirty="0" smtClean="0">
                <a:effectLst/>
                <a:hlinkClick r:id="rId3"/>
              </a:rPr>
              <a:t>http://www.explorelearning.com/index.cfm?method=cResource.dspView&amp;ResourceID=525</a:t>
            </a:r>
            <a:r>
              <a:rPr lang="en-US" dirty="0">
                <a:effectLst/>
              </a:rPr>
              <a:t> </a:t>
            </a:r>
            <a:r>
              <a:rPr lang="en-US" dirty="0" smtClean="0">
                <a:effectLst/>
              </a:rPr>
              <a:t>    </a:t>
            </a:r>
            <a:r>
              <a:rPr lang="en-US" i="1" dirty="0" smtClean="0">
                <a:effectLst/>
              </a:rPr>
              <a:t>Interactive </a:t>
            </a:r>
            <a:r>
              <a:rPr lang="en-US" i="1" dirty="0">
                <a:effectLst/>
              </a:rPr>
              <a:t>simulation for students to investigate how drug dosage affects the body</a:t>
            </a:r>
            <a:r>
              <a:rPr lang="en-US" i="1" dirty="0" smtClean="0">
                <a:effectLst/>
              </a:rPr>
              <a:t>.</a:t>
            </a:r>
            <a:endParaRPr lang="en-US" i="1" dirty="0"/>
          </a:p>
          <a:p>
            <a:r>
              <a:rPr lang="en-US" dirty="0">
                <a:effectLst/>
              </a:rPr>
              <a:t>Khan Academy: Kidney and Nephron Overview </a:t>
            </a:r>
            <a:r>
              <a:rPr lang="en-US" i="1" dirty="0">
                <a:effectLst/>
              </a:rPr>
              <a:t> </a:t>
            </a:r>
            <a:r>
              <a:rPr lang="en-US" i="1" u="sng" dirty="0">
                <a:effectLst/>
                <a:hlinkClick r:id="rId4"/>
              </a:rPr>
              <a:t>http://www.khanacademy.org/science/biology/v/the-kidney-and-nephron?playlist=Biology</a:t>
            </a:r>
            <a:r>
              <a:rPr lang="en-US" i="1" dirty="0">
                <a:effectLst/>
              </a:rPr>
              <a:t>  </a:t>
            </a:r>
            <a:r>
              <a:rPr lang="en-US" dirty="0">
                <a:effectLst/>
              </a:rPr>
              <a:t> </a:t>
            </a:r>
            <a:r>
              <a:rPr lang="en-US" i="1" dirty="0">
                <a:effectLst/>
              </a:rPr>
              <a:t>An interactive video providing an overview of both the kidneys and the nephrons</a:t>
            </a:r>
            <a:r>
              <a:rPr lang="en-US" i="1" dirty="0" smtClean="0">
                <a:effectLst/>
              </a:rPr>
              <a:t>.</a:t>
            </a:r>
          </a:p>
          <a:p>
            <a:r>
              <a:rPr lang="en-US" dirty="0">
                <a:effectLst/>
              </a:rPr>
              <a:t>Easy Study Canada  </a:t>
            </a:r>
            <a:r>
              <a:rPr lang="en-US" u="sng" dirty="0">
                <a:effectLst/>
                <a:hlinkClick r:id="rId5"/>
              </a:rPr>
              <a:t>http://easystudy.ca/?p=2132</a:t>
            </a:r>
            <a:r>
              <a:rPr lang="en-US" dirty="0">
                <a:effectLst/>
              </a:rPr>
              <a:t>  </a:t>
            </a:r>
            <a:r>
              <a:rPr lang="en-US" i="1" dirty="0">
                <a:effectLst/>
              </a:rPr>
              <a:t>This is an exam review guide of grade 12: homeostasis. </a:t>
            </a:r>
            <a:endParaRPr lang="en-US" i="1" dirty="0" smtClean="0">
              <a:effectLst/>
            </a:endParaRPr>
          </a:p>
          <a:p>
            <a:r>
              <a:rPr lang="en-US" i="1" dirty="0">
                <a:effectLst/>
              </a:rPr>
              <a:t> </a:t>
            </a:r>
            <a:r>
              <a:rPr lang="en-US" dirty="0">
                <a:effectLst/>
              </a:rPr>
              <a:t>The Human Excretory System on Slideshare </a:t>
            </a:r>
            <a:r>
              <a:rPr lang="en-US" u="sng" dirty="0">
                <a:effectLst/>
                <a:hlinkClick r:id="rId6"/>
              </a:rPr>
              <a:t>http://www.slideshare.net/Sianfergs/the-human-excretory-system-10220059</a:t>
            </a:r>
            <a:r>
              <a:rPr lang="en-US" dirty="0">
                <a:effectLst/>
              </a:rPr>
              <a:t>  </a:t>
            </a:r>
            <a:r>
              <a:rPr lang="en-US" i="1" dirty="0">
                <a:effectLst/>
              </a:rPr>
              <a:t>This slideshow goes through everything from excretion and homeostasis to the functions of the kidneys etc</a:t>
            </a:r>
            <a:r>
              <a:rPr lang="en-US" i="1" dirty="0" smtClean="0">
                <a:effectLst/>
              </a:rPr>
              <a:t>.</a:t>
            </a:r>
            <a:endParaRPr lang="en-US" dirty="0">
              <a:effectLst/>
            </a:endParaRPr>
          </a:p>
          <a:p>
            <a:endParaRPr lang="en-US" dirty="0">
              <a:effectLst/>
            </a:endParaRPr>
          </a:p>
          <a:p>
            <a:endParaRPr lang="en-US" dirty="0">
              <a:effectLst/>
            </a:endParaRPr>
          </a:p>
        </p:txBody>
      </p:sp>
      <p:sp>
        <p:nvSpPr>
          <p:cNvPr id="3" name="Title 2"/>
          <p:cNvSpPr>
            <a:spLocks noGrp="1"/>
          </p:cNvSpPr>
          <p:nvPr>
            <p:ph type="title"/>
          </p:nvPr>
        </p:nvSpPr>
        <p:spPr/>
        <p:txBody>
          <a:bodyPr/>
          <a:lstStyle/>
          <a:p>
            <a:pPr algn="ctr"/>
            <a:r>
              <a:rPr lang="en-US" sz="4000" dirty="0" smtClean="0"/>
              <a:t>Resources continued</a:t>
            </a:r>
            <a:endParaRPr lang="en-US" sz="4000" dirty="0"/>
          </a:p>
        </p:txBody>
      </p:sp>
    </p:spTree>
    <p:extLst>
      <p:ext uri="{BB962C8B-B14F-4D97-AF65-F5344CB8AC3E}">
        <p14:creationId xmlns:p14="http://schemas.microsoft.com/office/powerpoint/2010/main" val="22681502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tical Text Placeholder 1"/>
          <p:cNvSpPr>
            <a:spLocks noGrp="1"/>
          </p:cNvSpPr>
          <p:nvPr>
            <p:ph type="body" orient="vert" idx="1"/>
          </p:nvPr>
        </p:nvSpPr>
        <p:spPr/>
        <p:txBody>
          <a:bodyPr>
            <a:normAutofit fontScale="55000" lnSpcReduction="20000"/>
          </a:bodyPr>
          <a:lstStyle/>
          <a:p>
            <a:r>
              <a:rPr lang="en-US" i="1" dirty="0">
                <a:effectLst/>
              </a:rPr>
              <a:t> </a:t>
            </a:r>
            <a:r>
              <a:rPr lang="en-US" dirty="0" smtClean="0">
                <a:effectLst/>
              </a:rPr>
              <a:t>YouTube </a:t>
            </a:r>
            <a:r>
              <a:rPr lang="en-US" dirty="0">
                <a:effectLst/>
              </a:rPr>
              <a:t>- Commoncraft: The Excretory </a:t>
            </a:r>
            <a:r>
              <a:rPr lang="en-US" dirty="0" smtClean="0">
                <a:effectLst/>
              </a:rPr>
              <a:t>System </a:t>
            </a:r>
            <a:r>
              <a:rPr lang="en-US" u="sng" dirty="0" smtClean="0">
                <a:effectLst/>
                <a:hlinkClick r:id="rId2"/>
              </a:rPr>
              <a:t>http</a:t>
            </a:r>
            <a:r>
              <a:rPr lang="en-US" u="sng" dirty="0">
                <a:effectLst/>
                <a:hlinkClick r:id="rId2"/>
              </a:rPr>
              <a:t>://www.youtube.com/watch?v=47OKHDqu2Hc</a:t>
            </a:r>
            <a:r>
              <a:rPr lang="en-US" dirty="0">
                <a:effectLst/>
              </a:rPr>
              <a:t> </a:t>
            </a:r>
            <a:r>
              <a:rPr lang="en-US" dirty="0" smtClean="0">
                <a:effectLst/>
              </a:rPr>
              <a:t> </a:t>
            </a:r>
            <a:r>
              <a:rPr lang="en-US" i="1" dirty="0" smtClean="0">
                <a:effectLst/>
              </a:rPr>
              <a:t>This </a:t>
            </a:r>
            <a:r>
              <a:rPr lang="en-US" i="1" dirty="0">
                <a:effectLst/>
              </a:rPr>
              <a:t>video is a cool way of explaining or giving an overview of the excretory system.</a:t>
            </a:r>
            <a:endParaRPr lang="en-US" dirty="0">
              <a:effectLst/>
            </a:endParaRPr>
          </a:p>
          <a:p>
            <a:r>
              <a:rPr lang="en-US" i="1" dirty="0">
                <a:effectLst/>
              </a:rPr>
              <a:t> </a:t>
            </a:r>
            <a:r>
              <a:rPr lang="en-US" dirty="0" smtClean="0">
                <a:effectLst/>
              </a:rPr>
              <a:t>Kidney </a:t>
            </a:r>
            <a:r>
              <a:rPr lang="en-US" dirty="0">
                <a:effectLst/>
              </a:rPr>
              <a:t>Dissection Mini-</a:t>
            </a:r>
            <a:r>
              <a:rPr lang="en-US" dirty="0" smtClean="0">
                <a:effectLst/>
              </a:rPr>
              <a:t>Lab </a:t>
            </a:r>
            <a:r>
              <a:rPr lang="en-US" u="sng" dirty="0" smtClean="0">
                <a:effectLst/>
                <a:hlinkClick r:id="rId3"/>
              </a:rPr>
              <a:t>http</a:t>
            </a:r>
            <a:r>
              <a:rPr lang="en-US" u="sng" dirty="0">
                <a:effectLst/>
                <a:hlinkClick r:id="rId3"/>
              </a:rPr>
              <a:t>://www.imarksweb.net/book/kidney+dissection+answers</a:t>
            </a:r>
            <a:r>
              <a:rPr lang="en-US" u="sng" dirty="0" smtClean="0">
                <a:effectLst/>
                <a:hlinkClick r:id="rId3"/>
              </a:rPr>
              <a:t>/</a:t>
            </a:r>
            <a:r>
              <a:rPr lang="en-US" dirty="0">
                <a:effectLst/>
              </a:rPr>
              <a:t> </a:t>
            </a:r>
            <a:r>
              <a:rPr lang="en-US" i="1" dirty="0" smtClean="0">
                <a:effectLst/>
              </a:rPr>
              <a:t>This </a:t>
            </a:r>
            <a:r>
              <a:rPr lang="en-US" i="1" dirty="0">
                <a:effectLst/>
              </a:rPr>
              <a:t>is a pdf document that is located on my computer or it can be found at the site above. </a:t>
            </a:r>
            <a:endParaRPr lang="en-US" dirty="0">
              <a:effectLst/>
            </a:endParaRPr>
          </a:p>
          <a:p>
            <a:r>
              <a:rPr lang="en-US" i="1" dirty="0">
                <a:effectLst/>
              </a:rPr>
              <a:t> </a:t>
            </a:r>
            <a:r>
              <a:rPr lang="en-US" dirty="0" smtClean="0">
                <a:effectLst/>
              </a:rPr>
              <a:t>YouTube </a:t>
            </a:r>
            <a:r>
              <a:rPr lang="en-US" dirty="0">
                <a:effectLst/>
              </a:rPr>
              <a:t>– Positive and Negative Feedback </a:t>
            </a:r>
            <a:r>
              <a:rPr lang="en-US" dirty="0" smtClean="0">
                <a:effectLst/>
              </a:rPr>
              <a:t>Loops </a:t>
            </a:r>
            <a:r>
              <a:rPr lang="en-US" u="sng" dirty="0" smtClean="0">
                <a:effectLst/>
                <a:hlinkClick r:id="rId4"/>
              </a:rPr>
              <a:t>http</a:t>
            </a:r>
            <a:r>
              <a:rPr lang="en-US" u="sng" dirty="0">
                <a:effectLst/>
                <a:hlinkClick r:id="rId4"/>
              </a:rPr>
              <a:t>://www.youtube.com/watch?v=CLv3SkF_Eag&amp;feature=related</a:t>
            </a:r>
            <a:r>
              <a:rPr lang="en-US" dirty="0">
                <a:effectLst/>
              </a:rPr>
              <a:t> </a:t>
            </a:r>
            <a:r>
              <a:rPr lang="en-US" dirty="0" smtClean="0">
                <a:effectLst/>
              </a:rPr>
              <a:t> </a:t>
            </a:r>
            <a:r>
              <a:rPr lang="en-US" i="1" dirty="0" smtClean="0">
                <a:effectLst/>
              </a:rPr>
              <a:t>This </a:t>
            </a:r>
            <a:r>
              <a:rPr lang="en-US" i="1" dirty="0">
                <a:effectLst/>
              </a:rPr>
              <a:t>video gives a super thorough explanation of negative versus positive feedback with real life examples, courtesy of Mr. Anderson. </a:t>
            </a:r>
            <a:endParaRPr lang="en-US" dirty="0">
              <a:effectLst/>
            </a:endParaRPr>
          </a:p>
          <a:p>
            <a:r>
              <a:rPr lang="en-US" i="1" dirty="0">
                <a:effectLst/>
              </a:rPr>
              <a:t> </a:t>
            </a:r>
            <a:r>
              <a:rPr lang="en-US" dirty="0" smtClean="0">
                <a:effectLst/>
              </a:rPr>
              <a:t>YouTube </a:t>
            </a:r>
            <a:r>
              <a:rPr lang="en-US" dirty="0">
                <a:effectLst/>
              </a:rPr>
              <a:t>– Seinfeld: George’s Gore-Tex </a:t>
            </a:r>
            <a:r>
              <a:rPr lang="en-US" dirty="0" smtClean="0">
                <a:effectLst/>
              </a:rPr>
              <a:t>Coat </a:t>
            </a:r>
            <a:r>
              <a:rPr lang="en-US" u="sng" dirty="0" smtClean="0">
                <a:effectLst/>
                <a:hlinkClick r:id="rId5"/>
              </a:rPr>
              <a:t>http</a:t>
            </a:r>
            <a:r>
              <a:rPr lang="en-US" u="sng" dirty="0">
                <a:effectLst/>
                <a:hlinkClick r:id="rId5"/>
              </a:rPr>
              <a:t>://www.youtube.com/watch?v=lt6KRKHpKhY</a:t>
            </a:r>
            <a:r>
              <a:rPr lang="en-US" dirty="0">
                <a:effectLst/>
              </a:rPr>
              <a:t> </a:t>
            </a:r>
            <a:r>
              <a:rPr lang="en-US" dirty="0" smtClean="0">
                <a:effectLst/>
              </a:rPr>
              <a:t> </a:t>
            </a:r>
            <a:r>
              <a:rPr lang="en-US" i="1" dirty="0" smtClean="0">
                <a:effectLst/>
              </a:rPr>
              <a:t>This </a:t>
            </a:r>
            <a:r>
              <a:rPr lang="en-US" i="1" dirty="0">
                <a:effectLst/>
              </a:rPr>
              <a:t>video was meant just as a minds-on activity, to get the students to think outside of the box and consider why this could be an example of homeostasis. </a:t>
            </a:r>
            <a:endParaRPr lang="en-US" dirty="0">
              <a:effectLst/>
            </a:endParaRPr>
          </a:p>
          <a:p>
            <a:r>
              <a:rPr lang="en-US" i="1" dirty="0">
                <a:effectLst/>
              </a:rPr>
              <a:t> </a:t>
            </a:r>
            <a:r>
              <a:rPr lang="en-US" dirty="0" smtClean="0">
                <a:effectLst/>
              </a:rPr>
              <a:t>Virtual </a:t>
            </a:r>
            <a:r>
              <a:rPr lang="en-US" dirty="0">
                <a:effectLst/>
              </a:rPr>
              <a:t>Labs </a:t>
            </a:r>
            <a:r>
              <a:rPr lang="en-US" dirty="0" smtClean="0">
                <a:effectLst/>
              </a:rPr>
              <a:t>Renal </a:t>
            </a:r>
            <a:r>
              <a:rPr lang="en-US" u="sng" dirty="0" smtClean="0">
                <a:effectLst/>
                <a:hlinkClick r:id="rId6"/>
              </a:rPr>
              <a:t>https</a:t>
            </a:r>
            <a:r>
              <a:rPr lang="en-US" u="sng" dirty="0">
                <a:effectLst/>
                <a:hlinkClick r:id="rId6"/>
              </a:rPr>
              <a:t>://sites.google.com/site/virtuallabsrenal/anatomy/adh-secretion</a:t>
            </a:r>
            <a:r>
              <a:rPr lang="en-US" dirty="0">
                <a:effectLst/>
              </a:rPr>
              <a:t> </a:t>
            </a:r>
            <a:r>
              <a:rPr lang="en-US" dirty="0" smtClean="0">
                <a:effectLst/>
              </a:rPr>
              <a:t> </a:t>
            </a:r>
            <a:r>
              <a:rPr lang="en-US" i="1" dirty="0" smtClean="0">
                <a:effectLst/>
              </a:rPr>
              <a:t>This </a:t>
            </a:r>
            <a:r>
              <a:rPr lang="en-US" i="1" dirty="0">
                <a:effectLst/>
              </a:rPr>
              <a:t>is a great simulation of ADH and how it functions within the body. </a:t>
            </a:r>
            <a:endParaRPr lang="en-US" dirty="0">
              <a:effectLst/>
            </a:endParaRPr>
          </a:p>
          <a:p>
            <a:r>
              <a:rPr lang="en-US" i="1" dirty="0">
                <a:effectLst/>
              </a:rPr>
              <a:t> </a:t>
            </a:r>
            <a:r>
              <a:rPr lang="en-US" dirty="0" smtClean="0">
                <a:effectLst/>
              </a:rPr>
              <a:t>YouTube </a:t>
            </a:r>
            <a:r>
              <a:rPr lang="en-US" dirty="0">
                <a:effectLst/>
              </a:rPr>
              <a:t>– Renin-Angiotensin-Aldosterone System </a:t>
            </a:r>
            <a:r>
              <a:rPr lang="en-US" dirty="0" smtClean="0">
                <a:effectLst/>
              </a:rPr>
              <a:t> </a:t>
            </a:r>
            <a:r>
              <a:rPr lang="en-US" u="sng" dirty="0" smtClean="0">
                <a:effectLst/>
                <a:hlinkClick r:id="rId7"/>
              </a:rPr>
              <a:t>http:/</a:t>
            </a:r>
            <a:r>
              <a:rPr lang="en-US" u="sng" dirty="0">
                <a:effectLst/>
                <a:hlinkClick r:id="rId7"/>
              </a:rPr>
              <a:t>/www.youtube.com/watch?feature=fvwrel&amp;NR=1&amp;v=PDE2qdS2ZvY</a:t>
            </a:r>
            <a:r>
              <a:rPr lang="en-US" dirty="0">
                <a:effectLst/>
              </a:rPr>
              <a:t> </a:t>
            </a:r>
            <a:r>
              <a:rPr lang="en-US" dirty="0" smtClean="0">
                <a:effectLst/>
              </a:rPr>
              <a:t> </a:t>
            </a:r>
            <a:r>
              <a:rPr lang="en-US" i="1" dirty="0" smtClean="0">
                <a:effectLst/>
              </a:rPr>
              <a:t>This </a:t>
            </a:r>
            <a:r>
              <a:rPr lang="en-US" i="1" dirty="0">
                <a:effectLst/>
              </a:rPr>
              <a:t>is a hand-written tutorial, therefore it has drawings as well as an oral presentation on video explaining this hormone complex</a:t>
            </a:r>
            <a:r>
              <a:rPr lang="en-US" i="1" dirty="0" smtClean="0">
                <a:effectLst/>
              </a:rPr>
              <a:t>.</a:t>
            </a:r>
            <a:endParaRPr lang="en-US" dirty="0">
              <a:effectLst/>
            </a:endParaRPr>
          </a:p>
        </p:txBody>
      </p:sp>
      <p:sp>
        <p:nvSpPr>
          <p:cNvPr id="3" name="Title 2"/>
          <p:cNvSpPr>
            <a:spLocks noGrp="1"/>
          </p:cNvSpPr>
          <p:nvPr>
            <p:ph type="title"/>
          </p:nvPr>
        </p:nvSpPr>
        <p:spPr/>
        <p:txBody>
          <a:bodyPr/>
          <a:lstStyle/>
          <a:p>
            <a:pPr algn="ctr"/>
            <a:r>
              <a:rPr lang="en-US" sz="4000" dirty="0" smtClean="0"/>
              <a:t>Resources continued</a:t>
            </a:r>
            <a:endParaRPr lang="en-US" sz="4000" dirty="0"/>
          </a:p>
        </p:txBody>
      </p:sp>
    </p:spTree>
    <p:extLst>
      <p:ext uri="{BB962C8B-B14F-4D97-AF65-F5344CB8AC3E}">
        <p14:creationId xmlns:p14="http://schemas.microsoft.com/office/powerpoint/2010/main" val="10735582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Curriculum Expectations</a:t>
            </a:r>
            <a:endParaRPr lang="en-US" dirty="0"/>
          </a:p>
        </p:txBody>
      </p:sp>
      <p:sp>
        <p:nvSpPr>
          <p:cNvPr id="6" name="Text Placeholder 5"/>
          <p:cNvSpPr>
            <a:spLocks noGrp="1"/>
          </p:cNvSpPr>
          <p:nvPr>
            <p:ph type="body" sz="half" idx="2"/>
          </p:nvPr>
        </p:nvSpPr>
        <p:spPr/>
        <p:txBody>
          <a:bodyPr/>
          <a:lstStyle/>
          <a:p>
            <a:endParaRPr lang="en-US" dirty="0"/>
          </a:p>
        </p:txBody>
      </p:sp>
      <p:pic>
        <p:nvPicPr>
          <p:cNvPr id="12" name="Picture 11" descr="image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60000">
            <a:off x="486001" y="2732061"/>
            <a:ext cx="3178515" cy="1478155"/>
          </a:xfrm>
          <a:prstGeom prst="rect">
            <a:avLst/>
          </a:prstGeom>
        </p:spPr>
      </p:pic>
      <p:pic>
        <p:nvPicPr>
          <p:cNvPr id="13" name="Picture 12" descr="130757877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40000">
            <a:off x="486002" y="4174468"/>
            <a:ext cx="3178514" cy="1735060"/>
          </a:xfrm>
          <a:prstGeom prst="rect">
            <a:avLst/>
          </a:prstGeom>
        </p:spPr>
      </p:pic>
      <p:sp>
        <p:nvSpPr>
          <p:cNvPr id="15" name="Rectangle 14"/>
          <p:cNvSpPr/>
          <p:nvPr/>
        </p:nvSpPr>
        <p:spPr>
          <a:xfrm>
            <a:off x="4123230" y="470395"/>
            <a:ext cx="5020770" cy="6463308"/>
          </a:xfrm>
          <a:prstGeom prst="rect">
            <a:avLst/>
          </a:prstGeom>
        </p:spPr>
        <p:txBody>
          <a:bodyPr wrap="square">
            <a:spAutoFit/>
          </a:bodyPr>
          <a:lstStyle/>
          <a:p>
            <a:r>
              <a:rPr lang="en-US" sz="1600" b="1" dirty="0">
                <a:solidFill>
                  <a:srgbClr val="000000"/>
                </a:solidFill>
              </a:rPr>
              <a:t>E1.1</a:t>
            </a:r>
            <a:r>
              <a:rPr lang="en-US" sz="1600" dirty="0">
                <a:solidFill>
                  <a:schemeClr val="bg1"/>
                </a:solidFill>
              </a:rPr>
              <a:t>  </a:t>
            </a:r>
            <a:r>
              <a:rPr lang="en-US" sz="1500" dirty="0">
                <a:solidFill>
                  <a:schemeClr val="bg1"/>
                </a:solidFill>
              </a:rPr>
              <a:t>assess, on the basis of </a:t>
            </a:r>
            <a:r>
              <a:rPr lang="en-US" sz="1500" dirty="0" smtClean="0">
                <a:solidFill>
                  <a:schemeClr val="bg1"/>
                </a:solidFill>
              </a:rPr>
              <a:t>findings </a:t>
            </a:r>
            <a:r>
              <a:rPr lang="en-US" sz="1500" dirty="0">
                <a:solidFill>
                  <a:schemeClr val="bg1"/>
                </a:solidFill>
              </a:rPr>
              <a:t>from a case study, the effects on the human body of taking chemical  substances to enhance performance or improve </a:t>
            </a:r>
            <a:endParaRPr lang="en-US" sz="1500" dirty="0" smtClean="0">
              <a:solidFill>
                <a:schemeClr val="bg1"/>
              </a:solidFill>
            </a:endParaRPr>
          </a:p>
          <a:p>
            <a:r>
              <a:rPr lang="en-US" sz="1600" b="1" dirty="0" smtClean="0">
                <a:solidFill>
                  <a:srgbClr val="000000"/>
                </a:solidFill>
              </a:rPr>
              <a:t>E1.2</a:t>
            </a:r>
            <a:r>
              <a:rPr lang="en-US" sz="1600" dirty="0" smtClean="0">
                <a:solidFill>
                  <a:schemeClr val="bg1"/>
                </a:solidFill>
              </a:rPr>
              <a:t>  </a:t>
            </a:r>
            <a:r>
              <a:rPr lang="en-US" sz="1500" dirty="0">
                <a:solidFill>
                  <a:schemeClr val="bg1"/>
                </a:solidFill>
              </a:rPr>
              <a:t>evaluate, on the basis of research, some of the human health issues that arise from the impact of human activities on the environment </a:t>
            </a:r>
            <a:endParaRPr lang="en-US" sz="1500" dirty="0" smtClean="0">
              <a:solidFill>
                <a:schemeClr val="bg1"/>
              </a:solidFill>
            </a:endParaRPr>
          </a:p>
          <a:p>
            <a:r>
              <a:rPr lang="en-US" sz="1550" b="1" dirty="0" smtClean="0">
                <a:solidFill>
                  <a:srgbClr val="000000"/>
                </a:solidFill>
              </a:rPr>
              <a:t>E2.1</a:t>
            </a:r>
            <a:r>
              <a:rPr lang="en-US" sz="1550" dirty="0" smtClean="0">
                <a:solidFill>
                  <a:schemeClr val="bg1"/>
                </a:solidFill>
              </a:rPr>
              <a:t>  </a:t>
            </a:r>
            <a:r>
              <a:rPr lang="en-US" sz="1500" dirty="0">
                <a:solidFill>
                  <a:schemeClr val="bg1"/>
                </a:solidFill>
              </a:rPr>
              <a:t>use appropriate terminology related to homeostasis, including, but not limited to:  insulin, testosterone, estrogen, nephron, dialysis, pituitary, synapse, and acetylcholine </a:t>
            </a:r>
            <a:endParaRPr lang="en-US" sz="1500" dirty="0" smtClean="0">
              <a:solidFill>
                <a:schemeClr val="bg1"/>
              </a:solidFill>
            </a:endParaRPr>
          </a:p>
          <a:p>
            <a:r>
              <a:rPr lang="en-US" sz="1600" b="1" dirty="0" smtClean="0">
                <a:solidFill>
                  <a:srgbClr val="000000"/>
                </a:solidFill>
              </a:rPr>
              <a:t>E2.2</a:t>
            </a:r>
            <a:r>
              <a:rPr lang="en-US" sz="1600" dirty="0" smtClean="0">
                <a:solidFill>
                  <a:schemeClr val="bg1"/>
                </a:solidFill>
              </a:rPr>
              <a:t>  </a:t>
            </a:r>
            <a:r>
              <a:rPr lang="en-US" sz="1500" dirty="0">
                <a:solidFill>
                  <a:schemeClr val="bg1"/>
                </a:solidFill>
              </a:rPr>
              <a:t>plan and construct a model to illustrate the essential components of the homeostatic process </a:t>
            </a:r>
            <a:endParaRPr lang="en-US" sz="1500" dirty="0" smtClean="0">
              <a:solidFill>
                <a:schemeClr val="bg1"/>
              </a:solidFill>
            </a:endParaRPr>
          </a:p>
          <a:p>
            <a:r>
              <a:rPr lang="en-US" sz="1600" b="1" dirty="0" smtClean="0">
                <a:solidFill>
                  <a:srgbClr val="000000"/>
                </a:solidFill>
              </a:rPr>
              <a:t>E2.3</a:t>
            </a:r>
            <a:r>
              <a:rPr lang="en-US" sz="1600" dirty="0" smtClean="0">
                <a:solidFill>
                  <a:schemeClr val="bg1"/>
                </a:solidFill>
              </a:rPr>
              <a:t>  </a:t>
            </a:r>
            <a:r>
              <a:rPr lang="en-US" sz="1500" dirty="0">
                <a:solidFill>
                  <a:schemeClr val="bg1"/>
                </a:solidFill>
              </a:rPr>
              <a:t>plan and conduct an investigation to study a feedback system </a:t>
            </a:r>
            <a:endParaRPr lang="en-US" sz="1500" dirty="0" smtClean="0">
              <a:solidFill>
                <a:schemeClr val="bg1"/>
              </a:solidFill>
            </a:endParaRPr>
          </a:p>
          <a:p>
            <a:r>
              <a:rPr lang="en-US" sz="1600" b="1" dirty="0" smtClean="0">
                <a:solidFill>
                  <a:srgbClr val="000000"/>
                </a:solidFill>
              </a:rPr>
              <a:t>E2.4</a:t>
            </a:r>
            <a:r>
              <a:rPr lang="en-US" sz="1600" dirty="0" smtClean="0">
                <a:solidFill>
                  <a:schemeClr val="bg1"/>
                </a:solidFill>
              </a:rPr>
              <a:t>  </a:t>
            </a:r>
            <a:r>
              <a:rPr lang="en-US" sz="1500" dirty="0" smtClean="0">
                <a:solidFill>
                  <a:schemeClr val="bg1"/>
                </a:solidFill>
              </a:rPr>
              <a:t>plan and conduct an investigation to study the response mechanism of an invertebrate to external stimuli </a:t>
            </a:r>
          </a:p>
          <a:p>
            <a:r>
              <a:rPr lang="en-US" sz="1550" b="1" dirty="0" smtClean="0">
                <a:solidFill>
                  <a:srgbClr val="000000"/>
                </a:solidFill>
              </a:rPr>
              <a:t>E3.1</a:t>
            </a:r>
            <a:r>
              <a:rPr lang="en-US" sz="1550" dirty="0" smtClean="0">
                <a:solidFill>
                  <a:schemeClr val="bg1"/>
                </a:solidFill>
              </a:rPr>
              <a:t>  </a:t>
            </a:r>
            <a:r>
              <a:rPr lang="en-US" sz="1500" dirty="0">
                <a:solidFill>
                  <a:schemeClr val="bg1"/>
                </a:solidFill>
              </a:rPr>
              <a:t>describe the anatomy and physiology of the endocrine, excretory, and nervous systems, and explain how these systems interact to maintain homeostasis</a:t>
            </a:r>
          </a:p>
          <a:p>
            <a:r>
              <a:rPr lang="en-US" sz="1600" b="1" dirty="0">
                <a:solidFill>
                  <a:srgbClr val="000000"/>
                </a:solidFill>
              </a:rPr>
              <a:t>E3.3</a:t>
            </a:r>
            <a:r>
              <a:rPr lang="en-US" sz="1600" dirty="0">
                <a:solidFill>
                  <a:schemeClr val="bg1"/>
                </a:solidFill>
              </a:rPr>
              <a:t>  </a:t>
            </a:r>
            <a:r>
              <a:rPr lang="en-US" sz="1500" dirty="0">
                <a:solidFill>
                  <a:schemeClr val="bg1"/>
                </a:solidFill>
              </a:rPr>
              <a:t>describe the homeostatic processes involved in maintaining water, ionic, thermal, and acid–base  equilibrium, and explain how these processes help body systems respond to both a change in environment and the effects of medical </a:t>
            </a:r>
            <a:r>
              <a:rPr lang="en-US" sz="1500" dirty="0" smtClean="0">
                <a:solidFill>
                  <a:schemeClr val="bg1"/>
                </a:solidFill>
              </a:rPr>
              <a:t>treatments</a:t>
            </a:r>
            <a:endParaRPr lang="en-US" sz="1500" dirty="0">
              <a:solidFill>
                <a:schemeClr val="bg1"/>
              </a:solidFill>
            </a:endParaRPr>
          </a:p>
        </p:txBody>
      </p:sp>
    </p:spTree>
    <p:extLst>
      <p:ext uri="{BB962C8B-B14F-4D97-AF65-F5344CB8AC3E}">
        <p14:creationId xmlns:p14="http://schemas.microsoft.com/office/powerpoint/2010/main" val="35001373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Kidney Structure and Function</a:t>
            </a:r>
            <a:endParaRPr lang="en-US" dirty="0"/>
          </a:p>
        </p:txBody>
      </p:sp>
      <p:sp>
        <p:nvSpPr>
          <p:cNvPr id="5" name="Title 4"/>
          <p:cNvSpPr>
            <a:spLocks noGrp="1"/>
          </p:cNvSpPr>
          <p:nvPr>
            <p:ph type="title"/>
          </p:nvPr>
        </p:nvSpPr>
        <p:spPr/>
        <p:txBody>
          <a:bodyPr/>
          <a:lstStyle/>
          <a:p>
            <a:r>
              <a:rPr lang="en-US" dirty="0" smtClean="0"/>
              <a:t>Kidney Homeostasis</a:t>
            </a:r>
            <a:endParaRPr lang="en-US" dirty="0"/>
          </a:p>
        </p:txBody>
      </p:sp>
    </p:spTree>
    <p:extLst>
      <p:ext uri="{BB962C8B-B14F-4D97-AF65-F5344CB8AC3E}">
        <p14:creationId xmlns:p14="http://schemas.microsoft.com/office/powerpoint/2010/main" val="40096228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icture Placeholder 4"/>
          <p:cNvSpPr>
            <a:spLocks noGrp="1"/>
          </p:cNvSpPr>
          <p:nvPr>
            <p:ph type="pic" idx="1"/>
          </p:nvPr>
        </p:nvSpPr>
        <p:spPr>
          <a:xfrm rot="21416935">
            <a:off x="222049" y="950789"/>
            <a:ext cx="4562655" cy="5084050"/>
          </a:xfrm>
        </p:spPr>
      </p:sp>
      <p:sp>
        <p:nvSpPr>
          <p:cNvPr id="4" name="Title 3"/>
          <p:cNvSpPr>
            <a:spLocks noGrp="1"/>
          </p:cNvSpPr>
          <p:nvPr>
            <p:ph type="title"/>
          </p:nvPr>
        </p:nvSpPr>
        <p:spPr>
          <a:xfrm>
            <a:off x="4916854" y="1053320"/>
            <a:ext cx="3951755" cy="1431832"/>
          </a:xfrm>
        </p:spPr>
        <p:txBody>
          <a:bodyPr/>
          <a:lstStyle/>
          <a:p>
            <a:r>
              <a:rPr lang="en-US" dirty="0" smtClean="0"/>
              <a:t>The Mammalian Kidney</a:t>
            </a:r>
            <a:endParaRPr lang="en-US" dirty="0"/>
          </a:p>
        </p:txBody>
      </p:sp>
      <p:sp>
        <p:nvSpPr>
          <p:cNvPr id="6" name="Text Placeholder 5"/>
          <p:cNvSpPr>
            <a:spLocks noGrp="1"/>
          </p:cNvSpPr>
          <p:nvPr>
            <p:ph type="body" sz="half" idx="2"/>
          </p:nvPr>
        </p:nvSpPr>
        <p:spPr>
          <a:xfrm>
            <a:off x="4916854" y="2610658"/>
            <a:ext cx="3951755" cy="3700462"/>
          </a:xfrm>
        </p:spPr>
        <p:txBody>
          <a:bodyPr>
            <a:normAutofit fontScale="85000" lnSpcReduction="10000"/>
          </a:bodyPr>
          <a:lstStyle/>
          <a:p>
            <a:r>
              <a:rPr lang="en-US" dirty="0" smtClean="0">
                <a:solidFill>
                  <a:srgbClr val="FDA247"/>
                </a:solidFill>
              </a:rPr>
              <a:t>In humans</a:t>
            </a:r>
            <a:r>
              <a:rPr lang="en-US" dirty="0" smtClean="0"/>
              <a:t>, the kidneys are fist-sized organs located in the region of the lower back. Each kidney receives blood from a renal artery, and it is from this blood that urine is produced. Urine drains from each kidney through a </a:t>
            </a:r>
            <a:r>
              <a:rPr lang="en-US" dirty="0" smtClean="0">
                <a:solidFill>
                  <a:srgbClr val="FDA247"/>
                </a:solidFill>
              </a:rPr>
              <a:t>ureter</a:t>
            </a:r>
            <a:r>
              <a:rPr lang="en-US" dirty="0" smtClean="0"/>
              <a:t>, which carries the urine to a </a:t>
            </a:r>
            <a:r>
              <a:rPr lang="en-US" dirty="0" smtClean="0">
                <a:solidFill>
                  <a:srgbClr val="FDA247"/>
                </a:solidFill>
              </a:rPr>
              <a:t>urinary bladder</a:t>
            </a:r>
            <a:r>
              <a:rPr lang="en-US" dirty="0" smtClean="0"/>
              <a:t>. Within the kidney, the mouth of the ureter flares open to form a funnel-like structure, the </a:t>
            </a:r>
            <a:r>
              <a:rPr lang="en-US" i="1" dirty="0" smtClean="0"/>
              <a:t>renal pelvis</a:t>
            </a:r>
            <a:r>
              <a:rPr lang="en-US" dirty="0" smtClean="0"/>
              <a:t>. The renal pelvis, in turn, has cup-shaped extensions that receive urine from the renal tissue. This tissue is divided into an outer </a:t>
            </a:r>
            <a:r>
              <a:rPr lang="en-US" dirty="0" smtClean="0">
                <a:solidFill>
                  <a:srgbClr val="FDA247"/>
                </a:solidFill>
              </a:rPr>
              <a:t>renal cortex </a:t>
            </a:r>
            <a:r>
              <a:rPr lang="en-US" dirty="0" smtClean="0"/>
              <a:t>and inner </a:t>
            </a:r>
            <a:r>
              <a:rPr lang="en-US" dirty="0" smtClean="0">
                <a:solidFill>
                  <a:srgbClr val="FDA247"/>
                </a:solidFill>
              </a:rPr>
              <a:t>renal medulla</a:t>
            </a:r>
            <a:r>
              <a:rPr lang="en-US" dirty="0" smtClean="0"/>
              <a:t>. Together, these structures perform filtration, reabsorption, secretion, and excretion. </a:t>
            </a:r>
            <a:endParaRPr lang="en-US" dirty="0"/>
          </a:p>
        </p:txBody>
      </p:sp>
      <p:pic>
        <p:nvPicPr>
          <p:cNvPr id="11" name="Picture 10" descr="kidney.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60000">
            <a:off x="212521" y="1131719"/>
            <a:ext cx="4575841" cy="4701207"/>
          </a:xfrm>
          <a:prstGeom prst="rect">
            <a:avLst/>
          </a:prstGeom>
        </p:spPr>
      </p:pic>
    </p:spTree>
    <p:extLst>
      <p:ext uri="{BB962C8B-B14F-4D97-AF65-F5344CB8AC3E}">
        <p14:creationId xmlns:p14="http://schemas.microsoft.com/office/powerpoint/2010/main" val="39634473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half" idx="2"/>
          </p:nvPr>
        </p:nvSpPr>
        <p:spPr>
          <a:xfrm>
            <a:off x="713232" y="5262199"/>
            <a:ext cx="7717536" cy="1281953"/>
          </a:xfrm>
        </p:spPr>
        <p:txBody>
          <a:bodyPr/>
          <a:lstStyle/>
          <a:p>
            <a:r>
              <a:rPr lang="en-US" dirty="0"/>
              <a:t>The </a:t>
            </a:r>
            <a:r>
              <a:rPr lang="en-US" dirty="0">
                <a:solidFill>
                  <a:srgbClr val="FDA247"/>
                </a:solidFill>
              </a:rPr>
              <a:t>nephron tubule </a:t>
            </a:r>
            <a:r>
              <a:rPr lang="en-US" dirty="0"/>
              <a:t>is surrounded by </a:t>
            </a:r>
            <a:r>
              <a:rPr lang="en-US" dirty="0">
                <a:solidFill>
                  <a:srgbClr val="FDA247"/>
                </a:solidFill>
              </a:rPr>
              <a:t>peritubular capillaries</a:t>
            </a:r>
            <a:r>
              <a:rPr lang="en-US" dirty="0"/>
              <a:t>, which carry away molecules and ions that are </a:t>
            </a:r>
            <a:r>
              <a:rPr lang="en-US" i="1" dirty="0"/>
              <a:t>reabsorbed</a:t>
            </a:r>
            <a:r>
              <a:rPr lang="en-US" dirty="0"/>
              <a:t> from the filtrate. </a:t>
            </a:r>
          </a:p>
          <a:p>
            <a:endParaRPr lang="en-US" dirty="0"/>
          </a:p>
        </p:txBody>
      </p:sp>
      <p:sp>
        <p:nvSpPr>
          <p:cNvPr id="5" name="Title 4"/>
          <p:cNvSpPr>
            <a:spLocks noGrp="1"/>
          </p:cNvSpPr>
          <p:nvPr>
            <p:ph type="title"/>
          </p:nvPr>
        </p:nvSpPr>
        <p:spPr>
          <a:xfrm>
            <a:off x="712788" y="4601333"/>
            <a:ext cx="7716838" cy="723620"/>
          </a:xfrm>
        </p:spPr>
        <p:txBody>
          <a:bodyPr/>
          <a:lstStyle/>
          <a:p>
            <a:r>
              <a:rPr lang="en-US" dirty="0" smtClean="0"/>
              <a:t>Nephrons</a:t>
            </a:r>
            <a:endParaRPr lang="en-US" dirty="0"/>
          </a:p>
        </p:txBody>
      </p:sp>
      <p:sp>
        <p:nvSpPr>
          <p:cNvPr id="12" name="Picture Placeholder 8"/>
          <p:cNvSpPr>
            <a:spLocks noGrp="1"/>
          </p:cNvSpPr>
          <p:nvPr>
            <p:ph type="pic" idx="1"/>
          </p:nvPr>
        </p:nvSpPr>
        <p:spPr>
          <a:xfrm rot="21338992">
            <a:off x="1574835" y="548194"/>
            <a:ext cx="5547339" cy="4169555"/>
          </a:xfrm>
        </p:spPr>
      </p:sp>
      <p:pic>
        <p:nvPicPr>
          <p:cNvPr id="11" name="Picture 10" descr="DSC0064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60000">
            <a:off x="1657188" y="640619"/>
            <a:ext cx="5407170" cy="3984473"/>
          </a:xfrm>
          <a:prstGeom prst="rect">
            <a:avLst/>
          </a:prstGeom>
        </p:spPr>
      </p:pic>
    </p:spTree>
    <p:extLst>
      <p:ext uri="{BB962C8B-B14F-4D97-AF65-F5344CB8AC3E}">
        <p14:creationId xmlns:p14="http://schemas.microsoft.com/office/powerpoint/2010/main" val="42181971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The Kidney and Nephron: Overview</a:t>
            </a:r>
            <a:endParaRPr lang="en-US" dirty="0"/>
          </a:p>
        </p:txBody>
      </p:sp>
      <p:pic>
        <p:nvPicPr>
          <p:cNvPr id="8" name="Picture Placeholder 7" descr="kidney-1.jpg"/>
          <p:cNvPicPr>
            <a:picLocks noGrp="1" noChangeAspect="1"/>
          </p:cNvPicPr>
          <p:nvPr>
            <p:ph type="pic" idx="13"/>
          </p:nvPr>
        </p:nvPicPr>
        <p:blipFill rotWithShape="1">
          <a:blip r:embed="rId2">
            <a:extLst>
              <a:ext uri="{28A0092B-C50C-407E-A947-70E740481C1C}">
                <a14:useLocalDpi xmlns:a14="http://schemas.microsoft.com/office/drawing/2010/main" val="0"/>
              </a:ext>
            </a:extLst>
          </a:blip>
          <a:srcRect l="12152" t="5864" r="5883" b="6387"/>
          <a:stretch/>
        </p:blipFill>
        <p:spPr>
          <a:xfrm rot="21068552">
            <a:off x="579766" y="373655"/>
            <a:ext cx="2745864" cy="3578023"/>
          </a:xfrm>
        </p:spPr>
      </p:pic>
      <p:sp>
        <p:nvSpPr>
          <p:cNvPr id="6" name="Subtitle 5"/>
          <p:cNvSpPr>
            <a:spLocks noGrp="1"/>
          </p:cNvSpPr>
          <p:nvPr>
            <p:ph type="subTitle" idx="1"/>
          </p:nvPr>
        </p:nvSpPr>
        <p:spPr/>
        <p:txBody>
          <a:bodyPr>
            <a:normAutofit fontScale="85000" lnSpcReduction="10000"/>
          </a:bodyPr>
          <a:lstStyle/>
          <a:p>
            <a:r>
              <a:rPr lang="en-US" dirty="0" smtClean="0"/>
              <a:t>Video at the </a:t>
            </a:r>
            <a:r>
              <a:rPr lang="en-US" dirty="0"/>
              <a:t>following link: </a:t>
            </a:r>
            <a:r>
              <a:rPr lang="en-US" dirty="0">
                <a:hlinkClick r:id="rId3"/>
              </a:rPr>
              <a:t>http://www.khanacademy.org/science/biology/v/the-kidney-and-nephron?playlist=</a:t>
            </a:r>
            <a:r>
              <a:rPr lang="en-US" dirty="0" smtClean="0">
                <a:hlinkClick r:id="rId3"/>
              </a:rPr>
              <a:t>Biology</a:t>
            </a:r>
            <a:r>
              <a:rPr lang="en-US" dirty="0" smtClean="0"/>
              <a:t> </a:t>
            </a:r>
            <a:endParaRPr lang="en-US" dirty="0"/>
          </a:p>
        </p:txBody>
      </p:sp>
    </p:spTree>
    <p:extLst>
      <p:ext uri="{BB962C8B-B14F-4D97-AF65-F5344CB8AC3E}">
        <p14:creationId xmlns:p14="http://schemas.microsoft.com/office/powerpoint/2010/main" val="303373029"/>
      </p:ext>
    </p:extLst>
  </p:cSld>
  <p:clrMapOvr>
    <a:masterClrMapping/>
  </p:clrMapOvr>
</p:sld>
</file>

<file path=ppt/theme/theme1.xml><?xml version="1.0" encoding="utf-8"?>
<a:theme xmlns:a="http://schemas.openxmlformats.org/drawingml/2006/main" name="Sky">
  <a:themeElements>
    <a:clrScheme name="Sky">
      <a:dk1>
        <a:sysClr val="windowText" lastClr="000000"/>
      </a:dk1>
      <a:lt1>
        <a:sysClr val="window" lastClr="FFFFFF"/>
      </a:lt1>
      <a:dk2>
        <a:srgbClr val="1782BF"/>
      </a:dk2>
      <a:lt2>
        <a:srgbClr val="62BCE9"/>
      </a:lt2>
      <a:accent1>
        <a:srgbClr val="073779"/>
      </a:accent1>
      <a:accent2>
        <a:srgbClr val="8FD9FB"/>
      </a:accent2>
      <a:accent3>
        <a:srgbClr val="FFCC00"/>
      </a:accent3>
      <a:accent4>
        <a:srgbClr val="EB6615"/>
      </a:accent4>
      <a:accent5>
        <a:srgbClr val="C76402"/>
      </a:accent5>
      <a:accent6>
        <a:srgbClr val="B523B4"/>
      </a:accent6>
      <a:hlink>
        <a:srgbClr val="FFDE26"/>
      </a:hlink>
      <a:folHlink>
        <a:srgbClr val="DEBE00"/>
      </a:folHlink>
    </a:clrScheme>
    <a:fontScheme name="Sky">
      <a:majorFont>
        <a:latin typeface="Arial Rounded MT Bold"/>
        <a:ea typeface=""/>
        <a:cs typeface=""/>
        <a:font script="Jpan" typeface="ＭＳ Ｐゴシック"/>
        <a:font script="Hans" typeface="宋体"/>
        <a:font script="Hant" typeface="新細明體"/>
      </a:majorFont>
      <a:minorFont>
        <a:latin typeface="Arial Rounded MT Bold"/>
        <a:ea typeface=""/>
        <a:cs typeface=""/>
        <a:font script="Jpan" typeface="ＭＳ Ｐゴシック"/>
        <a:font script="Hans" typeface="宋体"/>
        <a:font script="Hant" typeface="新細明體"/>
      </a:minorFont>
    </a:fontScheme>
    <a:fmtScheme name="Sky">
      <a:fillStyleLst>
        <a:solidFill>
          <a:schemeClr val="phClr"/>
        </a:solidFill>
        <a:solidFill>
          <a:schemeClr val="phClr">
            <a:alpha val="50000"/>
          </a:schemeClr>
        </a:solidFill>
        <a:gradFill rotWithShape="1">
          <a:gsLst>
            <a:gs pos="0">
              <a:schemeClr val="phClr">
                <a:shade val="30000"/>
                <a:satMod val="130000"/>
              </a:schemeClr>
            </a:gs>
            <a:gs pos="80000">
              <a:schemeClr val="phClr">
                <a:shade val="93000"/>
                <a:satMod val="130000"/>
              </a:schemeClr>
            </a:gs>
            <a:gs pos="100000">
              <a:schemeClr val="phClr">
                <a:shade val="94000"/>
                <a:satMod val="135000"/>
              </a:schemeClr>
            </a:gs>
          </a:gsLst>
          <a:lin ang="14400000" scaled="1"/>
        </a:gradFill>
      </a:fillStyleLst>
      <a:lnStyleLst>
        <a:ln w="12700" cap="flat" cmpd="sng" algn="ctr">
          <a:solidFill>
            <a:schemeClr val="phClr">
              <a:shade val="95000"/>
              <a:satMod val="105000"/>
            </a:schemeClr>
          </a:solidFill>
          <a:prstDash val="solid"/>
        </a:ln>
        <a:ln w="31750" cap="flat" cmpd="sng" algn="ctr">
          <a:solidFill>
            <a:schemeClr val="phClr"/>
          </a:solidFill>
          <a:prstDash val="solid"/>
        </a:ln>
        <a:ln w="63500" cap="flat" cmpd="sng" algn="ctr">
          <a:solidFill>
            <a:schemeClr val="phClr"/>
          </a:solidFill>
          <a:prstDash val="solid"/>
        </a:ln>
      </a:lnStyleLst>
      <a:effectStyleLst>
        <a:effectStyle>
          <a:effectLst/>
        </a:effectStyle>
        <a:effectStyle>
          <a:effectLst>
            <a:outerShdw blurRad="88900" dist="63500" dir="3000000" algn="br" rotWithShape="0">
              <a:srgbClr val="000000">
                <a:alpha val="35000"/>
              </a:srgbClr>
            </a:outerShdw>
          </a:effectLst>
        </a:effectStyle>
        <a:effectStyle>
          <a:effectLst>
            <a:innerShdw blurRad="50800" dist="25400" dir="6600000">
              <a:srgbClr val="000000">
                <a:alpha val="50000"/>
              </a:srgbClr>
            </a:innerShdw>
            <a:reflection blurRad="12700" stA="26000" endPos="28000" dist="38100" dir="5400000" sy="-100000" rotWithShape="0"/>
          </a:effectLst>
        </a:effectStyle>
      </a:effectStyleLst>
      <a:bgFillStyleLst>
        <a:solidFill>
          <a:schemeClr val="phClr"/>
        </a:solidFill>
        <a:gradFill rotWithShape="1">
          <a:gsLst>
            <a:gs pos="0">
              <a:schemeClr val="phClr">
                <a:tint val="100000"/>
                <a:satMod val="140000"/>
                <a:lumMod val="105000"/>
              </a:schemeClr>
            </a:gs>
            <a:gs pos="100000">
              <a:schemeClr val="phClr">
                <a:shade val="20000"/>
                <a:satMod val="250000"/>
                <a:lumMod val="110000"/>
              </a:schemeClr>
            </a:gs>
          </a:gsLst>
          <a:path path="circle">
            <a:fillToRect l="50000" t="50000" r="50000" b="50000"/>
          </a:path>
        </a:gradFill>
        <a:gradFill rotWithShape="1">
          <a:gsLst>
            <a:gs pos="0">
              <a:schemeClr val="phClr">
                <a:tint val="80000"/>
                <a:satMod val="300000"/>
              </a:schemeClr>
            </a:gs>
            <a:gs pos="100000">
              <a:schemeClr val="phClr">
                <a:shade val="30000"/>
                <a:satMod val="20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Sky.thmx</Template>
  <TotalTime>937</TotalTime>
  <Words>3011</Words>
  <Application>Microsoft Office PowerPoint</Application>
  <PresentationFormat>On-screen Show (4:3)</PresentationFormat>
  <Paragraphs>251</Paragraphs>
  <Slides>41</Slides>
  <Notes>0</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Sky</vt:lpstr>
      <vt:lpstr>Kidney Homeostasis</vt:lpstr>
      <vt:lpstr>The Need to Maintain Homeostasis!</vt:lpstr>
      <vt:lpstr>Lesson Sequence</vt:lpstr>
      <vt:lpstr>Lesson Sequence continued</vt:lpstr>
      <vt:lpstr>Curriculum Expectations</vt:lpstr>
      <vt:lpstr>Kidney Homeostasis</vt:lpstr>
      <vt:lpstr>The Mammalian Kidney</vt:lpstr>
      <vt:lpstr>Nephrons</vt:lpstr>
      <vt:lpstr>The Kidney and Nephron: Overview</vt:lpstr>
      <vt:lpstr>Functions of the Kidneys</vt:lpstr>
      <vt:lpstr>Teaching Approaches</vt:lpstr>
      <vt:lpstr>Homeostasis</vt:lpstr>
      <vt:lpstr>Teaching Approaches</vt:lpstr>
      <vt:lpstr>Excretory System </vt:lpstr>
      <vt:lpstr>Teaching Approaches</vt:lpstr>
      <vt:lpstr>Teaching Approaches continued</vt:lpstr>
      <vt:lpstr>Kidney Dissection Lab</vt:lpstr>
      <vt:lpstr>Safety Considerations for the Lab</vt:lpstr>
      <vt:lpstr>Teaching Approaches</vt:lpstr>
      <vt:lpstr>Negative Feedback Loops</vt:lpstr>
      <vt:lpstr>Negative Feedback loops continued</vt:lpstr>
      <vt:lpstr>Positive Feedback Loops</vt:lpstr>
      <vt:lpstr>Feedback System</vt:lpstr>
      <vt:lpstr>Teaching Approaches</vt:lpstr>
      <vt:lpstr>Control Mechanisms</vt:lpstr>
      <vt:lpstr>Control Mechanisms</vt:lpstr>
      <vt:lpstr>Teaching Approaches</vt:lpstr>
      <vt:lpstr>Effects on Excretory System</vt:lpstr>
      <vt:lpstr>Teaching Approaches</vt:lpstr>
      <vt:lpstr>Differentiated Assessment: Culminating Task</vt:lpstr>
      <vt:lpstr>Differentiated Assessment continued</vt:lpstr>
      <vt:lpstr>Safety Considerations for the Lab</vt:lpstr>
      <vt:lpstr>Differentiated Assessment continued</vt:lpstr>
      <vt:lpstr>Potential Student Difficulties</vt:lpstr>
      <vt:lpstr>Potential Student Difficulties</vt:lpstr>
      <vt:lpstr>Possible Solutions to Student Difficulties</vt:lpstr>
      <vt:lpstr>Possible Solutions to Student Difficulties</vt:lpstr>
      <vt:lpstr>Practical Applications</vt:lpstr>
      <vt:lpstr>Resources</vt:lpstr>
      <vt:lpstr>Resources continued</vt:lpstr>
      <vt:lpstr>Resources continued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Kidney Homeostasis</dc:title>
  <dc:creator>Apolonia Kukla</dc:creator>
  <cp:lastModifiedBy>Owner</cp:lastModifiedBy>
  <cp:revision>58</cp:revision>
  <dcterms:created xsi:type="dcterms:W3CDTF">2012-07-17T17:57:07Z</dcterms:created>
  <dcterms:modified xsi:type="dcterms:W3CDTF">2012-07-24T14:00:03Z</dcterms:modified>
</cp:coreProperties>
</file>